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90" r:id="rId4"/>
    <p:sldId id="270" r:id="rId5"/>
    <p:sldId id="271" r:id="rId6"/>
    <p:sldId id="272" r:id="rId7"/>
    <p:sldId id="273" r:id="rId8"/>
    <p:sldId id="274" r:id="rId9"/>
    <p:sldId id="291" r:id="rId10"/>
    <p:sldId id="276" r:id="rId11"/>
    <p:sldId id="275" r:id="rId12"/>
    <p:sldId id="292" r:id="rId13"/>
    <p:sldId id="277" r:id="rId14"/>
    <p:sldId id="278" r:id="rId15"/>
    <p:sldId id="293" r:id="rId16"/>
    <p:sldId id="279" r:id="rId17"/>
    <p:sldId id="280" r:id="rId18"/>
    <p:sldId id="281" r:id="rId19"/>
    <p:sldId id="282" r:id="rId20"/>
    <p:sldId id="283" r:id="rId21"/>
    <p:sldId id="284" r:id="rId22"/>
    <p:sldId id="287" r:id="rId23"/>
    <p:sldId id="286" r:id="rId24"/>
    <p:sldId id="288" r:id="rId25"/>
    <p:sldId id="289" r:id="rId26"/>
    <p:sldId id="294" r:id="rId27"/>
    <p:sldId id="295" r:id="rId28"/>
    <p:sldId id="296" r:id="rId29"/>
    <p:sldId id="257" r:id="rId30"/>
    <p:sldId id="258" r:id="rId31"/>
    <p:sldId id="259" r:id="rId32"/>
    <p:sldId id="263" r:id="rId33"/>
    <p:sldId id="264" r:id="rId34"/>
    <p:sldId id="265" r:id="rId35"/>
    <p:sldId id="266" r:id="rId36"/>
    <p:sldId id="267" r:id="rId37"/>
    <p:sldId id="268" r:id="rId38"/>
    <p:sldId id="269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5" autoAdjust="0"/>
    <p:restoredTop sz="94660"/>
  </p:normalViewPr>
  <p:slideViewPr>
    <p:cSldViewPr snapToGrid="0">
      <p:cViewPr>
        <p:scale>
          <a:sx n="60" d="100"/>
          <a:sy n="60" d="100"/>
        </p:scale>
        <p:origin x="48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7:54.97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634 129,'0'16,"-7"153,5-151,-1 0,-1 0,0 0,-2 0,0-1,-1 1,-9 16,13-30,1-1,-1 1,0 0,0-1,-1 0,1 1,-1-1,0-1,1 1,-1 0,-1-1,1 0,0 0,0 0,-1-1,-4 2,7-3,0 1,0-1,0 1,-1-1,1 0,0 0,0 0,0 0,-1 0,1-1,0 1,0-1,0 1,0-1,0 0,0 0,0 0,0 0,0 0,0 0,0-1,1 1,-1-1,1 1,-1-1,1 1,-1-1,1 0,0 0,0 0,0 0,0 0,0 0,0 0,-1-3,2 3,-1-1,1 0,-1 1,1-1,0 0,0 1,0-1,0 1,0-1,1 0,-1 1,1-1,-1 1,1-1,0 1,0-1,1 1,1-4,1 0,0 1,0 0,1 1,-1-1,1 1,0 0,9-6,1 1,0 1,1 0,0 1,1 1,17-4,-12 4,0 2,0 0,1 2,-1 0,29 2,-45 0,-1 0,1 0,0 1,-1 0,1 0,-1 1,0-1,1 1,-1 0,0 1,0-1,0 1,-1 0,1 0,-1 0,1 1,-1 0,0-1,0 2,-1-1,1 0,-1 1,0-1,0 1,-1 0,3 7,-4-10,0 0,0 0,-1 0,1 0,-1 1,1-1,-1 0,0 1,0-1,0 0,0 0,-1 1,1-1,-1 0,1 0,-1 1,0-1,0 0,0 0,0 0,-2 4,0-4,0 1,0 0,0-1,0 0,0 0,0 0,0 0,-1 0,1-1,-1 1,0-1,-4 1,-11 1,-1 0,0-1,-40-1,53-1,-23 0,0-1,-42-8,61 6,0 0,0 0,0-1,0-1,1 0,0 0,0-1,0 0,-13-11,12 8,-41-37,49 43,0 1,0-1,1 0,0 0,-1 0,1 0,0-1,0 1,1-1,-1 1,1-1,0 1,-2-7,3 8,1 1,-1 0,1-1,-1 1,1-1,-1 1,1 0,0 0,-1-1,1 1,0 0,0 0,0 0,0 0,0 0,0 0,1 0,-1 0,0 1,0-1,0 0,1 1,-1-1,0 0,1 1,-1 0,1-1,-1 1,3 0,47-6,-45 6,8-1,0 0,0 1,0 1,1 1,19 4,-30-5,-1 0,0 0,1 0,-1 1,0-1,0 1,0 0,0 0,0 0,0 1,-1-1,1 1,-1-1,1 1,-1 0,0 0,0 0,0 0,-1 0,1 0,-1 0,1 1,-1-1,0 1,-1-1,1 1,0 3,-2 31,0-32,0 0,1 1,0-1,0 0,2 10,-1-15,-1-1,0 1,0-1,1 1,-1-1,0 1,0-1,1 0,-1 1,1-1,-1 1,0-1,1 0,-1 1,1-1,-1 0,1 0,-1 1,1-1,-1 0,1 0,-1 0,1 0,-1 0,1 0,-1 1,1-1,-1 0,1 0,-1-1,1 1,0 0,-1 0,1 0,-1 0,1 0,-1-1,1 1,-1 0,1 0,-1-1,0 1,1 0,-1-1,1 0,24-16,-23 16,1-1,4-5,2 0,-1 1,1 1,0-1,18-7,-26 13,0-1,0 1,0 0,1-1,-1 1,0 0,0 0,1 0,-1 0,0 0,0 0,1 0,-1 1,0-1,0 0,0 1,1-1,-1 1,0-1,0 1,0 0,2 1,-1 0,-1 0,1 1,-1-1,0 0,0 1,0-1,0 1,0 0,-1-1,1 1,-1 0,1-1,-1 1,0 0,0 4,-1 4,1 0,-2 0,-4 21,5-30,1 1,-1-1,1 0,-1 1,0-1,0 1,0-1,0 0,0 0,-1 0,1 0,-1 0,1 0,-1 0,0 0,0 0,0-1,0 1,0-1,0 1,0-1,-4 2,4-3,1 0,0-1,0 1,0 0,0 0,0-1,0 1,0-1,0 1,0-1,0 0,0 1,0-1,0 0,0 0,1 1,-1-1,0 0,0 0,1 0,-1 0,1 0,-1 0,1 0,-1-2,-14-34,12 28,-20-88,15 56,8 38,-1 1,0-1,1 0,-1 1,0-1,0 1,-1 0,1-1,0 1,-1 0,-1-3,2 5,0-1,0 0,1 1,-1-1,0 1,0-1,0 1,0 0,0-1,1 1,-1 0,0-1,0 1,0 0,0 0,0 0,0 0,0 0,0 0,0 0,-1 1,-3 1,0 0,0 0,0 1,1 0,-1 0,1 0,0 0,0 1,-6 6,-8 10,-27 39,-15 15,60-73,-1 0,1 0,-1 0,1-1,-1 1,0 0,0 0,1-1,-1 1,0-1,0 1,0-1,0 1,1-1,-1 1,0-1,0 0,0 1,0-1,0 0,0 0,0 0,0 0,0 0,0 0,0 0,0 0,-2-1,2 0,0 0,0 0,0 0,0 0,0-1,1 1,-1 0,0-1,1 1,-1-1,1 1,0-1,-1 1,1-1,0 1,0-3,-1-6,1 0,0-1,1 1,2-12,-2 18,0 1,0 0,0 0,0 0,1 0,-1 0,1 0,0 0,2-3,-4 6,0 0,0 0,1 0,-1-1,0 1,0 0,0 0,1 0,-1 0,0-1,0 1,1 0,-1 0,0 0,0 0,1 0,-1 0,0 0,1 0,-1 0,0 0,0 0,1 0,-1 0,0 0,0 0,1 0,-1 0,0 0,1 0,-1 0,0 0,0 1,1-1,-1 0,0 0,8 21,-4 48,-5-59,1 0,0 1,1-1,0 1,1-1,0 1,0-1,1 0,0 0,1 0,5 9,-9-18,1 0,0 0,-1 0,1 0,0 0,0 0,-1-1,1 1,0 0,0 0,0-1,0 1,0-1,0 1,0-1,0 1,1-1,-1 1,0-1,0 0,0 0,0 0,0 1,1-1,1-1,-1 1,0-1,0 0,0 0,0 0,0 0,0 0,0 0,0-1,0 1,0-1,-1 1,3-4,6-7,-2 0,1 0,8-19,-12 22,76-150,-80 158,-1 0,0-1,1 1,-1 0,1 0,0 0,-1 0,1 0,0 0,0 0,-1 0,1 0,0 0,0 0,0 0,0 1,0-1,0 0,1 1,-1-1,2 0,-2 1,0 1,0 0,-1-1,1 1,0 0,-1-1,1 1,-1 0,1 0,-1 0,1 0,-1-1,1 1,-1 0,0 0,1 0,-1 0,0 0,0 0,0 0,0 1,4 69,-4-65,-2 125,-2-362,5 228,-1 1,0 0,0 0,0 0,0-1,-1 1,1 0,-1 0,1 0,-1 0,0 0,0 0,0 0,0 0,0 0,0 0,0 0,-1 0,1 1,-1-1,1 1,-1-1,1 1,-1 0,0-1,0 1,-3-1,3 2,-1 0,0 0,0 0,0 1,0-1,1 1,-1 0,0 0,1 0,-1 0,0 1,1-1,-1 0,1 1,0 0,0 0,0 0,-1 0,2 0,-1 0,-2 3,-97 125,60-74,40-54,0 0,0-1,0 1,0 0,0-1,0 1,0-1,-1 1,1-1,-1 0,1 1,-1-1,0 0,1 0,-1 0,0 0,0-1,1 1,-1 0,0-1,0 1,0-1,-3 1,4-3,-1 1,1-1,-1 1,1-1,0 1,0-1,0 0,0 0,0 0,0 0,0 0,1 1,-1-1,0 0,1-1,0 1,0 0,-1 0,1 0,0 0,1-3,2-171,2 433,-5-250,0-1,1 1,0-1,1 0,-1 1,1-1,1 0,-1 0,1 0,0 0,6 8,-8-12,1 0,0 0,0-1,-1 1,1-1,0 1,1-1,-1 0,0 0,0 0,0 0,1 0,-1 0,1-1,-1 1,0-1,1 0,-1 0,1 1,-1-2,1 1,-1 0,1 0,-1-1,0 1,1-1,-1 0,0 0,1 0,-1 0,0 0,0 0,4-3,71-51,-56 39,0 1,31-17,-40 26,-5 3,1-1,-1 0,0 0,13-11,-19 15,-1 0,0 0,0-1,0 1,1 0,-1 0,0 0,0 0,0 0,0 0,1-1,-1 1,0 0,0 0,0 0,0 0,0-1,1 1,-1 0,0 0,0 0,0-1,0 1,0 0,0 0,0-1,0 1,0 0,0 0,0 0,0-1,0 1,0 0,0 0,0-1,0 1,0 0,0 0,0 0,0-1,-1 1,1 0,0 0,0 0,0 0,0-1,0 1,-1 0,1 0,0 0,0 0,0 0,0-1,-1 1,1 0,-19 0,-22 8,-25 23,-17 7,76-35,-1 0,0-1,0 0,1 0,-1-1,0 0,0-1,-11 0,18 0,-1 0,1 0,0-1,-1 1,1 0,0-1,-1 1,1-1,0 1,0-1,-1 0,1 1,0-1,0 0,0 0,0 0,0 0,0 0,0 0,0 0,0 0,1 0,-1-1,0 1,1 0,-1 0,1-1,-1 1,1 0,0-1,-1 1,1 0,0-1,0 1,0-1,0 1,0 0,0-1,1 1,-1 0,0-1,1 1,-1 0,1-1,0 0,1-3,-1 0,1 0,1 0,-1 1,1-1,-1 1,1-1,1 1,-1 0,6-5,-9 8,0 1,1-1,-1 1,0 0,1-1,-1 1,1-1,-1 1,1 0,-1-1,1 1,-1 0,1-1,0 1,-1 0,1 0,-1 0,1-1,0 1,-1 0,1 0,-1 0,1 0,0 0,-1 0,1 0,-1 1,1-1,0 0,-1 0,1 0,-1 0,1 1,0-1,-1 0,1 1,-1-1,1 0,-1 1,1-1,-1 1,0-1,1 1,-1-1,1 1,-1-1,0 1,0-1,1 1,-1-1,0 1,0 0,0-1,1 1,-1 0,0 3,1 0,-1-1,1 1,-1 0,0 0,-1 0,1 0,-2 4,-2 6,-1 1,-1-1,0-1,-1 1,0-1,-1 0,-1-1,-11 14,12-17,0-1,0 1,-1-1,0 0,0-1,-1 0,0-1,0 0,-1 0,-20 7,27-12,1 0,0 0,-1 0,0-1,1 1,-1-1,1 0,-1 0,1 0,-1 0,0-1,1 0,-1 1,1-1,-1 0,1-1,0 1,0-1,-6-3,5 2,0-1,0 1,1-1,0 0,-1 0,1-1,1 1,-1-1,1 1,0-1,0 0,-2-6,-1-10,0 0,2-1,0 0,1 0,2-26,0 35,-1 0,0 0,-1 1,0-1,-1 0,0 1,-1-1,-1 1,0 0,0 0,-1 1,-1 0,0 0,-1 0,0 1,0 0,-1 0,0 1,-14-10,-10-14,-6-2,37 35,4 6,19 28,-21-33,201 285,-195-278,1 0,0 0,0-1,1 0,0 0,10 6,-15-11,-1-1,1 1,-1-1,1 0,0 0,0 0,-1 0,1-1,0 1,0-1,0 1,0-1,0 0,0 0,0-1,-1 1,1 0,0-1,0 0,0 0,-1 0,1 0,0 0,-1 0,1-1,3-2,18-15,38-39,-40 36,38-29,-51 44,1 1,0 0,0 1,0 0,1 0,-1 1,23-5,-18 6,-8 2,-1 0,0 0,0-1,1 1,-1-2,0 1,8-5,-13 6,1-1,-1 1,0 0,1-1,-1 1,0-1,0 0,0 1,-1-1,1 0,0 1,0-1,-1 0,1 0,-1 0,0 1,0-1,1 0,-1 0,0 0,-1 0,1 0,0 1,0-1,-1 0,1 0,-1 0,0 1,1-1,-3-3,-2-7,-1 1,-1 0,0 0,0 0,-1 1,0 0,-1 1,0 0,-1 0,0 1,0 0,-1 0,-13-6,6 3,-1 2,-1 0,0 1,0 0,0 2,-1 1,-28-5,30 8,1 1,-1 1,0 0,1 2,-1 0,1 1,-1 0,-31 12,43-12,-1 0,1 0,0 0,0 1,1 0,-1 1,1 0,0 0,0 0,0 0,1 1,0 0,0 0,0 1,1-1,0 1,0 0,1 0,0 0,0 1,0-1,1 1,-1 8,1-6,1-1,0 1,1 0,0-1,0 1,1 0,0 0,1-1,0 1,1-1,0 0,4 10,-3-11,1-1,-1 0,1 0,1 0,-1-1,1 0,1 0,-1 0,1-1,0 0,0 0,0 0,1-1,8 3,-16-6,18 7,0 0,0-1,1-1,25 5,-40-10,0 0,0-1,0 1,1-1,-1 0,0 0,0-1,1 1,-1-1,0 0,0 0,0 0,0-1,0 1,0-1,0 0,-1 0,1-1,-1 1,1-1,-1 1,0-1,0 0,0 0,0-1,3-4,4-10,-1 0,-1-1,-1 0,0-1,-2 1,0-1,3-31,-3 10,-3 0,-4-75,1 110,1 1,-1-1,0 1,0-1,0 1,-1-1,0 1,0 0,-1 0,1 0,-1 0,0 0,0 1,-1-1,1 1,-1 0,0 0,0 0,0 1,-1-1,-8-4,5 4,-1 0,0 1,-1 0,1 1,-1 0,1 0,-1 1,1 0,-1 1,0 0,-17 3,18-2,-1 1,1 0,0 1,0 0,0 0,0 1,1 0,0 0,-1 1,2 0,-1 1,0-1,1 2,-12 12,3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8:08.03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632 200,'2'49,"-1"-35,0 0,0 0,-2 0,0 0,0 0,-1 0,-7 22,9-34,0-1,-1 0,1 0,-1 0,1 0,-1 0,0 0,1 0,-1 0,0 0,0 0,0 0,0 0,1-1,-1 1,0 0,-1-1,1 1,0-1,0 1,0-1,0 1,0-1,0 0,-1 1,1-1,0 0,0 0,0 0,-2 0,0-1,-1 0,1 0,0 0,0 0,0-1,0 1,0-1,0 0,0 0,-4-4,-5-5,0-1,1-1,-14-19,6 4,-27-57,40 74,1 0,1-1,0 0,1 0,0-1,1 1,0-1,0-13,2 22,1 1,-1-1,1 1,0-1,0 1,0-1,0 1,1 0,-1-1,1 1,0 0,0 0,0 0,0 1,1-1,-1 0,1 1,-1-1,1 1,0 0,0 0,0 0,0 1,0-1,1 0,-1 1,0 0,1 0,-1 0,1 0,-1 1,8-1,0 0,1 0,-1 1,1 0,0 1,-1 1,1-1,-1 2,0-1,12 6,7 5,-1 2,0 1,-1 1,41 34,-21-11,62 68,-99-95,0 0,-1 0,-1 1,13 23,-19-31,-1-1,1 1,-1-1,0 1,0 0,-1 0,0 0,0 0,0 0,-1 0,0 0,0 0,-1 0,1 0,-3 10,1-13,1 0,-1 0,0 0,0 0,0 0,-1-1,1 1,0-1,-1 0,0 0,0 1,1-2,-1 1,0 0,0-1,-1 1,1-1,0 0,0 0,-1 0,1 0,-1-1,-5 1,-11 1,1-2,-38-2,49 1,-53-4,0-4,0-1,1-4,0-2,1-3,2-2,0-2,1-4,-54-33,108 59,1 0,-1 0,0 0,1 0,-1-1,0 1,1 0,0-1,-1 1,1-1,0 0,-2-2,3 3,0 1,0-1,0 1,0-1,0 1,0-1,0 1,0 0,0-1,0 1,1-1,-1 1,0 0,0-1,0 1,1-1,-1 1,0 0,0-1,1 1,-1 0,0 0,1-1,-1 1,0 0,1 0,-1-1,1 1,-1 0,0 0,1 0,-1 0,1-1,0 1,6-2,1 1,0 0,0 0,0 1,11 0,65 5,1 4,128 30,-174-27,-40-12,1 0,0 0,0 0,0 0,-1 0,1 0,0 0,0 0,-1 0,1 0,0 0,0 1,0-1,-1 0,1 0,0 0,0 0,0 0,-1 0,1 1,0-1,0 0,0 0,0 0,-1 0,1 1,0-1,0 0,0 0,0 1,0-1,0 0,0 0,0 0,0 1,0-1,0 0,0 0,0 1,0-1,0 0,0 0,0 1,0-1,0 0,0 0,0 0,0 1,0-1,0 0,0 0,0 0,1 1,-1-1,0 0,0 0,0 0,0 0,1 1,-1-1,0 0,-26 4,-15-4,1-1,-1-2,0-2,1-1,-1-3,-60-20,91 25,2 0,1 1,-1 0,0 1,1 0,-16-2,21 4,0 0,1 0,-1 0,0 0,0 1,1-1,-1 0,0 1,1-1,-1 1,1 0,-1 0,0 0,1-1,0 1,-1 1,1-1,0 0,-1 0,1 0,0 1,0-1,0 0,0 1,0-1,0 1,1 0,-1-1,0 1,1 0,-1-1,0 4,-2 15,0 1,1-1,1 1,1 0,1-1,1 1,1 0,0-1,2 0,10 30,-14-46,1-1,-1 1,1-1,0 0,0 1,0-1,1 0,-1 0,1-1,4 5,-6-6,-1-1,1 0,-1 1,1-1,-1 0,1 0,-1 1,1-1,-1 0,1 0,0 0,-1 0,1 0,-1 0,1 0,0 0,-1 0,1 0,-1 0,1 0,0 0,-1 0,1-1,-1 1,2 0,-1-2,0 1,0 0,0 0,0 0,0-1,0 1,0-1,0 1,-1-1,1 1,0-1,-1 1,0-1,1-1,6-34,-3 0,0 0,-3-1,-4-54,1 23,2 66,-6-59,6 60,0 0,-1 1,1-1,0 0,-1 0,0 0,1 1,-1-1,0 0,0 1,0-1,0 1,0-1,0 1,0-1,0 1,-1 0,1-1,0 1,-1 0,1 0,-1 0,0 0,1 0,-1 1,0-1,1 0,-1 1,-2-1,2 2,-1-1,1 1,0 0,0 0,-1 0,1 0,0 0,0 1,0-1,0 1,0-1,0 1,1 0,-1 0,1 0,-1 0,1 0,-1 0,1 0,0 0,-1 5,-20 50,15-31,3 0,0 0,-1 47,9-293,-4 454,0-596,0 757,0-740,-4 317,4 28,-1 0,1 0,0 0,0 0,-1 0,1 0,0 0,0 0,-1 0,1 0,0 0,0 0,-1 0,1 0,0 0,-1 0,1 0,0 0,0 0,-1 0,1 0,0 1,0-1,0 0,-1 0,1 0,0 0,0 1,0-1,-1 0,1 0,0 0,0 1,0-1,0 0,-1 0,1 1,0-1,0 0,0 0,0 1,0-1,0 0,0 1,-19 49,-28 157,43-184,-1-1,-2 1,-10 26,13-48,2-11,0-13,1-13,4-248,-3 282,0 1,0-1,0 0,1 0,-1 1,0-1,1 0,-1 0,1 1,-1-1,1 1,0-1,0 0,0 1,0-1,0 1,2-2,-3 2,1 1,0 0,-1 0,1 0,0 0,0 0,-1 0,1 1,0-1,-1 0,1 0,0 0,-1 1,1-1,0 0,-1 1,1-1,0 0,-1 1,1-1,-1 1,1-1,-1 1,1-1,-1 1,1-1,0 2,3 5,1-1,-1 1,-1 0,1 0,-1 0,3 10,47 206,-53-223,0 0,0 0,0 0,0 0,0 0,1 0,-1 0,0 0,0-1,0 1,0 0,0 0,0 0,0 0,0 0,0 0,1 0,-1 0,0 0,0 0,0 0,0 0,0 0,0 0,0 0,1 0,-1 0,0 0,0 0,0 0,0 0,0 0,0 0,0 0,0 0,1 0,-1 0,0 1,2-26,0-35,-3 32,-1 0,-1 0,-2 1,-1-1,-10-29,16 57,0 0,0 0,0 1,0-1,0 0,0 0,0 0,0 0,0 0,0 0,0 0,0 0,0 0,0 0,0 0,0 0,0 0,0 0,0 0,0 1,0-1,-1 0,1 0,0 0,0 0,0 0,0 0,0 0,0 0,0 0,0 0,0 0,0 0,0 0,0 0,-1 0,1 0,0 0,0 0,0 0,0 0,0 0,0 0,0 0,0-1,0 1,0 0,0 0,0 0,0 0,-1 0,1 0,0 0,0 0,0 0,0 0,0 0,0 0,0 0,-3 12,0 17,3 96,-1 38,1-159,0 0,0-1,-1 1,0 0,0 0,0-1,0 1,0-1,-4 8,5-11,0 0,-1 0,1 1,0-1,0 0,-1 0,1 0,0 1,0-1,-1 0,1 0,0 0,-1 0,1 0,0 0,0 1,-1-1,1 0,0 0,-1 0,1 0,0 0,-1 0,1 0,0 0,-1-1,1 1,0 0,-1 0,1 0,0 0,0 0,-1 0,1-1,0 1,-1 0,-14-22,4-7,2-1,0 0,2-1,-5-43,1 3,7 52,-8-53,11 70,1-1,0 0,-1 1,1-1,1 0,-1 1,0-1,1 0,-1 1,1-1,0 1,-1-1,1 1,0-1,1 1,-1 0,0-1,1 1,0 0,2-3,-3 4,0 1,0 0,0-1,0 1,-1 0,1 0,0-1,0 1,0 0,0 0,0 0,0 0,0 0,0 0,0 0,0 1,0-1,-1 0,1 0,0 1,0-1,0 1,0-1,-1 1,1-1,0 1,0-1,-1 1,1 0,0-1,-1 1,1 0,-1-1,2 3,17 29,-18-30,12 33,-1 0,-1 1,-2 0,4 45,10 36,-21-115,0-7,0-21,0-34,-4-99,2 220,-5 118,3-159,-1 0,-1 0,-1 0,0 0,-2-1,-13 30,19-48,1 0,0-1,0 1,0 0,0-1,-1 1,1 0,0-1,-1 1,1-1,-1 1,1 0,0-1,-1 1,1-1,-1 1,0-1,1 1,-1-1,1 0,-1 1,0-1,1 0,-1 1,0-1,1 0,-1 0,0 0,1 0,-2 1,-6-20,4-37,5 22,2 0,2 0,1 0,1 1,2 0,14-33,-23 65,0 0,0 0,1 0,-1 0,0 0,1 0,-1 0,1 0,0 0,-1 0,1 0,0 0,0 0,-1 0,1 0,0 1,0-1,0 0,0 1,2-2,-3 3,1-1,0 1,-1-1,1 1,-1 0,1-1,-1 1,1-1,-1 1,1 0,-1 0,0-1,1 1,-1 0,0 0,0-1,0 1,1 0,-1 0,0 0,0 0,4 59,-4-57,-1 86,1-53,-1-30,1-11,1-91,1 45,-2 0,-10-78,10 128,0-1,-1 0,1 1,0-1,0 0,-1 1,1-1,-1 0,0 1,1-1,-1 1,0-1,0 1,0-1,0 1,-2-3,2 4,0 1,1-1,-1 0,0 0,1 1,-1-1,0 0,1 0,-1 1,1-1,-1 1,1-1,-1 1,1-1,-1 1,1-1,-1 1,1-1,0 1,-1-1,1 1,0 0,-1-1,1 1,0 0,-1 0,-20 65,21-63,-10 35,1-1,-22 58,22-82,5-25,7-26,14-3,-17 41,0 0,0-1,0 1,0 0,0 0,0-1,1 1,-1 0,0 0,0 0,0-1,0 1,1 0,-1 0,0 0,0 0,0-1,1 1,-1 0,0 0,0 0,1 0,-1 0,0 0,1 0,-1 0,0 0,0 0,1 0,-1 0,0 0,0 0,1 0,-1 0,0 0,0 0,1 0,-1 0,0 0,0 0,1 1,6 24,-6-1,6 45,-7-66,0-1,1 0,-1 0,1 0,0 0,-1 0,1 0,0 0,0 0,0 0,1 0,-1 0,0-1,1 1,-1 0,1-1,0 1,-1-1,1 0,0 0,0 1,0-1,0 0,0-1,2 2,-1-2,0 0,-1-1,1 1,-1-1,1 1,-1-1,1 0,-1 0,0 0,1 0,-1 0,0-1,0 1,0-1,0 1,0-1,0 0,0 0,0 0,-1 0,1 0,0-2,32-53,14-52,-36 89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8:19.600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645 656,'8'0,"0"1,-1 1,1-1,-1 1,0 1,1-1,-1 1,0 1,0-1,-1 1,1 0,-1 1,0-1,7 8,13 13,42 53,-29-32,-37-44,5 6,0 0,1-1,-1 0,2 0,14 10,-22-16,1-1,-1 1,0-1,0 1,0-1,1 0,-1 1,0-1,0 0,1 0,-1 0,0 0,0 0,1 0,-1 0,0 0,1 0,-1-1,0 1,0-1,0 1,2-1,-1-1,0 0,0 0,-1 0,1 0,-1 0,1 0,-1-1,0 1,0 0,0-1,0 1,0-1,-1 1,1-1,-1 1,1-4,4-31,-2 0,-1 0,-3-1,-4-37,-30-147,29 194,2 4,-1 0,-1 0,-1 0,-2 1,-18-39,27 61,0 1,-1-1,1 1,0 0,0-1,0 1,-1-1,1 1,0 0,0-1,-1 1,1 0,0-1,0 1,-1 0,1 0,0-1,-1 1,1 0,-1 0,1-1,0 1,-1 0,1 0,-1 0,1 0,-1 0,1 0,0 0,-1 0,1 0,-1 0,1 0,-1 0,1 0,0 0,-1 0,-8 16,3 28,4 407,6-232,-3-217,-1 1,0-1,0 0,-1 0,1 1,0-1,-1 0,1 0,-1 1,0-1,-1 3,2-4,-1-1,1 0,0 0,-1 0,1 1,0-1,-1 0,1 0,0 0,-1 0,1 0,-1 0,1 0,0 0,-1 0,1 0,0 0,-1 0,1 0,-1 0,1 0,0 0,-1 0,1 0,0 0,-1-1,1 1,0 0,-1 0,1 0,0-1,-1 1,1 0,0 0,0-1,-1 1,1 0,0-1,-34-48,33 47,-23-38,2-1,1-1,3 0,1-2,3 0,-17-82,23 81,4 28,1 1,0 0,2-1,0 0,2-28,-1 44,0 0,1 0,-1 0,0 0,1 0,0 0,-1 0,1 0,-1 0,1 0,0 0,0 0,0 0,0 0,-1 1,1-1,0 0,0 1,1-1,-1 0,0 1,0-1,0 1,0 0,0-1,0 1,1 0,-1 0,0 0,0 0,0 0,1 0,-1 0,0 0,0 0,0 1,0-1,1 0,-1 1,1 0,60 22,-45-16,30 9,-27-10,0 1,34 17,-48-21,0 1,-1-1,1 1,-1 1,0-1,-1 1,1-1,-1 2,0-1,0 0,0 1,-1-1,4 8,1 10,-1 1,0-1,5 45,-8-42,1 0,12 36,-16-59,0 0,0 0,0-1,1 1,-1 0,1-1,0 1,-1-1,1 1,0-1,1 0,-1 0,0 0,1 0,3 2,-5-3,1-1,-1 0,1 1,-1-1,1 0,0 0,-1 0,1 0,-1 0,1 0,-1 0,1-1,-1 1,1-1,-1 1,1-1,-1 1,1-1,-1 0,0 0,0 1,1-1,-1 0,0 0,0 0,0-1,0 1,0 0,0 0,0-1,1-1,5-9,0-1,-1-1,0 1,-1-1,3-17,-7 68,-2 0,-1 0,-3-1,0 0,-18 61,23-98,0 1,0 0,0 0,0 0,0 0,-1 0,1 0,0 0,0 0,0-1,0 1,0 0,0 0,0 0,0 0,0 0,0 0,0 0,0 0,0 0,-1 0,1 0,0 0,0 0,0-1,0 1,0 0,0 0,0 0,0 0,0 0,-1 0,1 0,0 0,0 0,0 0,0 0,0 0,0 0,0 0,-1 0,1 0,0 1,0-1,0 0,0 0,0 0,0 0,-4-22,1-29,5-399,20 761,-8-162,-13-136,0-1,-1 1,-2 17,1-28,1 0,0 0,-1 0,1 0,-1 0,0 0,0 0,0 0,0-1,0 1,0 0,-3 2,3-3,1 0,-1-1,0 1,0-1,0 0,0 1,0-1,0 0,0 1,0-1,0 0,0 0,0 0,0 0,0 0,0 0,0 0,0 0,0-1,-1 1,1 0,1 0,-1-1,0 1,0-1,0 1,-1-2,-4-1,0-2,1 1,0 0,0-1,0 0,1 0,-1-1,1 1,0-1,1 0,-5-9,-30-76,35 82,-97-333,42 128,57 210,-19-52,19 53,0 0,0 1,-1-1,1 1,-1-1,0 1,1 0,-1 0,0 0,0-1,0 2,-1-1,1 0,0 0,-1 1,-4-3,7 4,-1 0,0 0,1 0,-1 0,0 0,0 0,1 0,-1 0,0 1,1-1,-1 0,0 0,1 0,-1 1,0-1,1 0,-1 1,0-1,1 1,-1-1,1 1,-1-1,1 1,-1-1,1 1,-1-1,1 1,0 0,-1-1,1 1,-1 1,-7 24,8-25,-6 34,1 0,1 71,-1 14,4-107,-4 35,-1 0,-19 64,21-98,0 0,-2-1,0 1,0-1,-1 0,-1-1,0 0,-1 0,0-1,-1 0,0 0,-16 12,23-20,-1 0,0 0,0-1,0 1,0-1,-1 0,1 0,-1 0,1-1,-1 0,0 0,1 0,-1 0,0-1,0 0,1 0,-1 0,0 0,0-1,1 0,-9-2,7 1,1-1,0 0,-1 0,1 0,0-1,1 0,-1 0,1 0,0 0,0-1,0 0,0 1,1-1,0-1,0 1,0 0,-2-7,-13-32,1 1,3-2,1 0,2-1,2 0,-5-90,15 87,-1-5,-4 60,-4 36,-8 81,12-76,-2-1,-19 71,25-115,0 0,-1-1,1 1,0 0,-1-1,0 1,1 0,-1-1,0 1,0-1,0 1,0-1,0 1,0-1,0 0,0 0,0 0,-1 1,1-1,-1 0,1 0,-1-1,1 1,-1 0,-2 0,2-1,0-1,0 1,0-1,1 0,-1 0,0 0,0 0,1 0,-1-1,1 1,-1 0,1-1,-1 1,1-1,0 1,0-1,0 0,0 1,0-1,0 0,0 0,0-2,-14-31,2 0,1-1,-7-38,-12-39,27 103,0 0,-1 0,0 0,-1 0,-9-11,15 20,-1 0,0-1,0 1,0 0,-1 0,1 0,0 0,0 0,-1 0,1 0,0 1,-1-1,1 0,-1 1,1-1,-1 1,1-1,-4 1,4 0,-1 1,1-1,0 1,-1 0,1 0,0 0,-1-1,1 1,0 0,0 1,0-1,0 0,0 0,0 0,0 1,0-1,1 0,-1 1,0-1,1 1,-1-1,1 1,0-1,-1 2,-5 26,1-1,1 1,1 0,2 0,1 0,7 54,-6-72,1 0,1 0,0 0,1-1,0 0,10 20,-12-27,0 1,0-1,1 0,-1 0,1-1,-1 1,1 0,0-1,0 0,6 4,-8-5,1-1,0 1,0 0,-1-1,1 1,0-1,0 0,0 0,0 0,0 0,-1 0,1 0,0 0,0-1,0 1,0-1,-1 1,1-1,0 1,0-1,-1 0,3-1,0-2,0 1,-1 0,1-1,-1 0,0 0,0 0,0 0,0 0,-1 0,0-1,0 1,0-1,0 0,-1 0,2-9,2-9,1-47,-5 61,-3-158,2-14,1 175,-1-1,2 0,-1 0,1 1,0-1,3-7,-4 13,-1 0,0 0,1 0,-1 1,1-1,-1 0,1 0,-1 1,1-1,-1 0,1 1,0-1,-1 1,1-1,0 1,0-1,-1 1,1-1,0 1,0 0,0-1,0 1,-1 0,1 0,0 0,0 0,0 0,0 0,0 0,0 0,-1 0,1 0,0 0,0 0,0 1,0-1,0 0,-1 1,1-1,0 0,0 1,-1-1,1 1,0-1,0 1,-1 0,1-1,-1 1,1 0,-1-1,1 1,-1 0,1 0,-1-1,1 3,10 11,0 2,-1-1,-1 2,14 33,22 80,-24-64,74 247,-88-284,24 98,-27-114,0-1,1 0,1 0,0 0,0-1,1 0,11 14,-17-23,0-1,0 0,0 0,0 1,0-1,0 0,0 0,1 0,-1 0,0 0,0-1,1 1,-1 0,1-1,-1 1,1-1,-1 1,1-1,-1 1,1-1,-1 0,1 0,-1 0,3 0,-3-1,0 0,1 0,-1 0,0 0,1 0,-1 0,0 0,0 0,0-1,0 1,0-1,0 1,0 0,-1-1,1 1,-1-1,1 0,0-1,3-13,-1 0,-1 0,1-23,-3 34,2-59,-2-1,-3 0,-14-77,9 100,-2 0,-2 1,-1 0,-2 0,-37-67,51 106,1 1,-1 0,0-1,1 1,-1 0,0 0,0 0,0 0,0 0,0 0,0 0,0 0,0 0,0 0,0 0,0 1,-1-1,-1 0,3 1,-1 0,1 0,-1 1,0-1,1 0,-1 1,1-1,-1 0,1 1,-1-1,1 1,-1-1,1 1,0-1,-1 1,1-1,0 1,-1-1,1 1,0 0,0-1,-1 1,1-1,0 1,0 0,0 0,-7 57,7-57,5 430,-4-413,1 0,0 0,2-1,0 1,1-1,14 32,-6-36,-3-18,1-30,-4-39,-4 0,-5-79,3-79,-1 229,0-1,0 1,1-1,-1 1,1-1,0 1,0 0,0-1,0 1,1 0,-1 0,1 0,0 0,0 0,0 0,0 1,1-1,2-2,-2 3,-1 1,1-1,0 1,0 0,0 0,0 0,0 0,0 1,0-1,0 1,0 0,0 0,0 0,0 0,0 0,5 2,5 2,-1 0,1 0,-1 1,0 1,-1 0,1 1,-1 0,12 11,71 64,-3 4,-3 5,-5 3,91 133,-163-211,0 1,-1 0,0 1,-2 0,0 0,-1 1,7 29,-11-35,-2-1,0 1,0 0,-1 0,-1 0,0 0,-1 0,0-1,-1 1,-1 0,0-1,-8 17,11-24,-1-1,1 0,-1 0,0 0,-1 0,1 0,-1 0,0 0,1-1,-2 0,1 1,0-1,-1 0,1-1,-1 1,0 0,0-1,0 0,0 0,0 0,0-1,-1 1,1-1,0 0,-1 0,1-1,-1 1,1-1,-1 0,0 0,1-1,-1 1,1-1,-1 0,1 0,0-1,-1 1,-4-3,-11-6,0-1,1 0,1-1,0-1,0-1,-20-21,2 1,2-2,1-1,-45-67,62 78,1 0,1-1,2-1,0 0,2-1,1 0,-6-35,14 59,-58-271,49 243,-2 1,-1 0,-1 1,-2 0,-1 1,-24-33,27 45,5 4,-1 1,0 1,-1-1,0 2,-21-17,30 26,0 0,0 1,-1 0,1 0,-1 0,1 0,-1 0,1 0,-1 0,0 1,1 0,-1-1,0 1,1 0,-1 0,-4 1,4 0,-1 0,1 1,0-1,0 1,0 0,0 0,1 0,-1 0,0 0,1 1,-1-1,1 1,0 0,0 0,0-1,-2 6,-2 4,0 0,1 0,0 1,1 0,1 0,0 0,0 0,0 25,5 117,2-82,-3 221,1-302,0 0,0 0,0 0,1 0,1 1,-1-1,6-7,5-14,60-121,11-25,-76 151,-1 0,-2 0,0-1,-1 0,3-46,-10-144,16 270,-6-25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8:27.913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1078 405,'1'0,"0"1,1-1,-1 0,0 1,1-1,-1 1,0 0,0-1,0 1,0 0,1 0,-1 0,0 0,0 0,-1 0,1 0,0 0,0 0,0 0,-1 0,1 0,0 1,-1-1,1 0,-1 1,0-1,1 0,-1 2,1 0,-1 1,1-1,-1 0,1 1,-1-1,0 0,0 1,-1-1,1 0,-1 0,0 4,-1-3,0-1,0 0,0 1,-1-1,1 0,-1 0,1-1,-1 1,0-1,0 1,0-1,0 0,-1 0,1 0,-6 2,-60 17,53-18,-145 34,-217 19,207-49,707-9,-321 3,-195-2,-1-1,0 0,1-1,-1-2,35-11,89-48,-52 21,220-100,-307 141,24-14,-23 7,-18 2,-8 3,0 1,0 1,0 1,-1 0,1 2,-28 4,-128 31,145-28,-507 153,506-151,-1-1,0-2,-63 5,619-58,-460 40,0-2,-1-3,0-2,-1-4,60-24,-89 22,-30 19,-1-1,0 1,1-1,-1 1,1-1,-1 1,0-1,1 1,-1-1,0 0,0 1,0-1,1 1,-1-1,0 0,0 1,0-1,0 1,0-1,0 0,0 1,0-1,0 1,0-1,-1 0,1 1,0-1,0 1,-1-1,1 1,0-1,-1 0,1 1,0-1,-1 1,1 0,-1-1,1 1,0-1,-1 1,1 0,-1-1,0 1,1 0,-1-1,1 1,-1 0,1 0,-1 0,0-1,1 1,-1 0,1 0,-1 0,-1 0,-24-7,-1 2,0 0,0 2,0 1,-1 1,-34 3,1-1,-49-2,-241 6,341-5,-1 1,1 0,0 0,0 1,0 1,0 0,1 0,-1 0,1 2,0-1,0 1,0 0,0 1,1 0,0 0,0 1,1 0,0 1,0-1,1 1,-10 15,16-23,-1 1,1-1,-1 1,0 0,1-1,-1 1,1 0,0-1,-1 1,1 0,-1 0,1 0,0-1,0 1,0 0,-1 0,1 0,0 0,0-1,0 1,0 0,0 0,0 0,1 0,-1-1,0 1,0 0,0 0,1 0,-1-1,1 1,-1 0,0 0,1-1,-1 1,1 0,0-1,-1 1,1-1,-1 1,1-1,0 1,0-1,-1 1,1-1,0 1,0-1,-1 0,1 0,0 1,0-1,0 0,-1 0,1 0,0 0,0 0,0 0,0 0,0 0,1 0,9-1,1-1,0 1,17-6,-18 4,512-128,-309 72,-50 12,-115 37,-36 8,1 0,0-1,15-6,-29 9,1 0,-1 0,1-1,-1 1,1 0,-1 0,1 0,-1 0,0 0,1-1,-1 1,1 0,-1 0,0-1,1 1,-1 0,0-1,1 1,-1 0,0-1,0 1,1 0,-1-1,0 1,0-1,0 1,1 0,-1-1,0 1,0-1,0 1,0-1,-13-7,-27 1,-69-1,1 4,-164 16,231-6,0 2,0 1,2 3,-67 28,-143 84,227-112,12-7,0 0,0 1,0 0,1 0,0 1,0 0,0 1,1 0,0 0,1 1,-11 16,113-80,-44 30,1 2,0 2,78-19,171-23,-291 61,2 0,-1 0,1 0,0 1,-1 1,21 1,-29-1,0 1,0 0,0 0,0 0,0 0,0 0,-1 1,1-1,0 1,-1-1,1 1,-1 0,0 0,1 0,-1 1,0-1,0 1,-1-1,1 1,0-1,-1 1,0 0,0 0,1 0,-2-1,2 7,0-3,0 2,-1-1,0 0,0 0,-1 0,0 0,0 1,-1-1,0 0,0 0,-1 0,0 0,0 0,0 0,-6 10,2-8,0 0,0 0,-1 0,0-1,-1 0,1-1,-2 1,1-2,-15 10,1-3,0-1,-2-1,1-2,-1 0,-1-1,1-1,-1-2,-27 3,32-5,1-2,-1 0,0-1,0-1,1-1,-1-1,1 0,-27-9,36 8,0 0,0-1,0-1,1 1,-1-2,2 1,-1-1,0 0,1-1,1 0,-1 0,2-1,-1 0,1 0,0-1,-6-13,8 15,0-1,1 0,0 0,0 0,1 0,0 0,1 0,-1-12,2 17,0 0,0 0,1-1,0 1,0 0,0 0,0 0,0 0,1 0,0 0,0 0,0 1,0-1,0 0,1 1,0 0,0 0,0 0,0 0,4-3,6-3,1 0,-1 1,2 0,-1 1,1 1,0 0,1 1,-1 1,1 1,0 0,0 0,0 2,24 0,-40 1,1 0,-1 0,1 0,-1 0,1 0,-1 0,1 0,-1 0,1 0,-1 0,1 0,-1 0,1 0,-1 0,1 0,-1 1,1-1,-1 0,1 0,-1 0,0 1,1-1,-1 0,1 1,-1-1,0 0,1 1,-1-1,0 1,1-1,-1 0,0 1,0-1,0 1,1 0,-15 14,-31 10,-335 138,8-4,354-150,0 0,-23 17,42-26,-1 0,0-1,0 1,0 0,0 0,0 0,0 0,0 0,1 0,-1 1,0-1,0 0,0 0,0 0,0 0,0 0,0 0,1 0,-1 0,0 0,0 0,0 0,0 0,0 0,0 0,0 0,0 1,0-1,0 0,0 0,0 0,1 0,-1 0,0 0,0 0,0 0,0 1,0-1,0 0,0 0,0 0,0 0,0 0,0 0,0 0,0 1,0-1,0 0,0 0,0 0,0 0,-1 0,1 0,0 0,0 0,0 1,21-3,27-9,228-102,-263 107,0-1,0 0,0 0,-1-2,0 1,-1-1,0-1,0 0,11-14,-16 15,0 0,-1 0,0 0,0-1,-1 0,0 0,-1 0,0-1,-1 1,0-1,0 1,-1-1,0-13,4-25,-3 40,0-1,-1 1,0-1,-1 0,0 1,-2-14,2 23,0-1,0 0,-1 1,1-1,0 0,0 1,-1-1,1 0,-1 1,1-1,0 1,-1-1,1 1,-1-1,1 1,-1-1,1 1,-1-1,0 1,1-1,-1 1,0 0,1 0,-1-1,0 1,1 0,-1 0,-1 0,-23 5,-25 25,49-29,-226 184,29-21,412-357,-191 168,-1 0,-1-1,-2-1,27-46,-44 69,1-1,-1 1,1 0,1 0,-1 0,1 0,-1 1,1-1,6-3,-10 7,0 0,0 0,0 0,1-1,-1 1,0 0,0 0,0 0,0 0,0 0,1 0,-1 0,0 0,0 0,0 0,0 0,1 0,-1 0,0 0,0 0,0 0,0 0,0 0,1 0,-1 0,0 0,0 0,0 0,0 1,0-1,1 0,-1 0,0 0,0 0,0 0,0 0,0 0,0 1,0-1,1 0,-1 0,0 0,0 0,0 0,0 1,0-1,0 0,0 0,0 0,0 0,0 0,0 1,0-1,0 0,0 0,0 0,0 0,0 1,0-1,0 0,0 0,-5 19,-10 16,6-23,1 0,-2-1,0 0,0-1,-1 0,0-1,-16 11,2-3,-1-2,-43 18,64-30,-1-1,0 0,0-1,0 1,-1-1,1 0,0-1,0 0,-1 0,1 0,-11-2,15 1,-1 1,1-1,0 1,0-1,0 0,1 0,-1 0,0 0,0-1,0 1,1 0,-1-1,1 1,-1-1,1 0,0 1,-1-1,1 0,0 0,0 0,0 0,1 0,-1 0,0 0,1 0,-1 0,1 0,0 0,-1 0,1 0,0-1,0 1,1 0,-1 0,0 0,1 0,1-4,2-6,0 0,2 0,-1 1,1 0,1 0,0 1,0-1,17-16,6-11,-21 27,0 0,0 0,0 1,2 0,-1 1,1 0,0 1,15-9,-17 13,0-1,1 2,-1-1,1 1,0 1,0-1,0 2,0-1,0 2,0-1,20 3,-29-3,0 1,0 0,0 0,0 0,0 0,0 0,0 0,0 0,0 0,-1 0,1 1,0-1,0 0,0 0,0 1,0-1,-1 1,1-1,0 1,0-1,-1 1,1-1,0 1,-1 0,1-1,0 1,-1 0,1 0,-1-1,1 1,-1 0,0 0,1 0,-1-1,0 1,0 0,1 0,-1 0,0 0,0 0,0 1,-1 2,-1-1,1 1,-1-1,0 0,0 0,0 1,0-1,-1 0,-5 4,-39 37,-1-2,-90 57,80-60,2 3,-53 51,85-65,24-28,0 0,0 0,0 0,0 0,0 0,0 0,0 0,0 0,0 0,1 0,-1 0,0 0,0 0,0 0,0 0,0 0,0 0,0 0,0 0,0 0,0 0,1 0,-1 0,0 0,0 0,0 0,0 0,0 0,0 0,0 0,0 0,0 1,0-1,0 0,0 0,0 0,0 0,0 0,0 0,1 0,-1 0,0 0,0 0,0 0,0 0,0 1,0-1,0 0,0 0,0 0,0 0,0 0,14-8,17-14,14-12,1 2,70-36,107-41,-178 89,-43 19,7-4,-1 2,1-1,0 1,17-4,-24 7,-1 0,1 0,-1 0,1-1,-1 1,1 1,0-1,-1 0,1 0,-1 1,1-1,-1 0,1 1,-1 0,1-1,-1 1,1 0,-1 0,0 0,0 0,1 0,-1 0,0 0,0 0,0 0,0 0,0 1,0-1,0 0,-1 1,1-1,0 1,-1-1,1 1,-1 2,2 9,-1 0,-1 0,0 0,-1 1,0-1,-1 0,-1 0,0 0,-7 18,3-4,-24 76,-46 102,74-199,0 1,-1-1,1 1,-1-1,-1-1,1 1,-10 9,13-14,0 0,0 0,0-1,0 1,0 0,0-1,-1 1,1 0,0-1,0 0,0 1,-1-1,1 0,0 1,0-1,-1 0,1 0,0 0,0 0,-2-1,1 1,1-1,-1 0,1 0,0 0,-1 0,1 0,0 0,0-1,-1 1,1 0,0-1,0 1,1-1,-1 1,0-1,0 1,1-1,-1 1,0-4,-1 0,1-1,0 1,0-1,0 1,0-1,1 0,0 1,0-1,1 1,0-1,0 1,0-1,0 1,5-10,-2 5,1 0,1 1,0 0,0 0,1 0,0 1,10-9,9-6,2 1,1 1,53-29,-74 46,-1-1,1 1,1-1,-1 2,0-1,12-2,-19 6,1-1,-1 1,1 0,-1 0,1 0,0 0,-1 0,1 0,-1 0,1 0,-1 0,1 1,0-1,-1 1,1-1,-1 1,0 0,1 0,-1-1,0 1,1 0,-1 0,0 0,0 0,0 1,0-1,0 0,0 0,0 1,0-1,0 0,-1 1,1-1,0 1,-1-1,0 1,1 2,0 3,0 1,0-1,-1 1,0-1,-1 1,1 0,-1-1,-1 1,0-1,0 0,0 1,-1-1,0 0,0-1,-1 1,0 0,0-1,0 0,-11 11,-6 7,-1-1,-1-1,-37 26,49-40,-6 6,0-2,0 0,-27 13,39-23,1-1,0 1,0-1,0 0,-1 0,1 0,-1 0,1-1,-7 0,8 0,1-1,0 1,0 0,0-1,0 0,0 0,0 0,0 1,0-2,1 1,-1 0,0 0,0 0,1-1,-1 1,1-1,0 0,-1 1,1-1,-2-3,1 2,1-1,-1 0,1 0,0 0,0 0,0 0,1 0,-1 0,1-1,0 1,0 0,1 0,-1 0,1 0,0 0,0 0,0 0,1 0,-1 0,1 0,4-5,3-7,1 0,1 1,17-20,-4 9,2 2,0 0,53-36,100-48,-77 47,-83 49,-12 7,1 0,0 0,0 1,0 0,0 0,0 1,1 0,16-4,-24 7,0 0,-1 0,1-1,-1 1,1 0,-1 0,1 0,0 0,-1 0,1 0,-1 0,1 0,0 1,-1-1,1 0,-1 0,1 0,-1 1,1-1,-1 0,1 1,-1-1,1 0,-1 1,1-1,-1 0,0 1,1-1,-1 1,1-1,-1 1,0-1,0 1,1-1,-1 1,0-1,0 2,-8 22,-27 22,17-29,-1-1,-34 23,29-22,19-10,15-5,18-5,53-29,-57 21,11-4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7:54.97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634 129,'0'16,"-7"153,5-151,-1 0,-1 0,0 0,-2 0,0-1,-1 1,-9 16,13-30,1-1,-1 1,0 0,0-1,-1 0,1 1,-1-1,0-1,1 1,-1 0,-1-1,1 0,0 0,0 0,-1-1,-4 2,7-3,0 1,0-1,0 1,-1-1,1 0,0 0,0 0,0 0,-1 0,1-1,0 1,0-1,0 1,0-1,0 0,0 0,0 0,0 0,0 0,0 0,0-1,1 1,-1-1,1 1,-1-1,1 1,-1-1,1 0,0 0,0 0,0 0,0 0,0 0,0 0,-1-3,2 3,-1-1,1 0,-1 1,1-1,0 0,0 1,0-1,0 1,0-1,1 0,-1 1,1-1,-1 1,1-1,0 1,0-1,1 1,1-4,1 0,0 1,0 0,1 1,-1-1,1 1,0 0,9-6,1 1,0 1,1 0,0 1,1 1,17-4,-12 4,0 2,0 0,1 2,-1 0,29 2,-45 0,-1 0,1 0,0 1,-1 0,1 0,-1 1,0-1,1 1,-1 0,0 1,0-1,0 1,-1 0,1 0,-1 0,1 1,-1 0,0-1,0 2,-1-1,1 0,-1 1,0-1,0 1,-1 0,3 7,-4-10,0 0,0 0,-1 0,1 0,-1 1,1-1,-1 0,0 1,0-1,0 0,0 0,-1 1,1-1,-1 0,1 0,-1 1,0-1,0 0,0 0,0 0,-2 4,0-4,0 1,0 0,0-1,0 0,0 0,0 0,0 0,-1 0,1-1,-1 1,0-1,-4 1,-11 1,-1 0,0-1,-40-1,53-1,-23 0,0-1,-42-8,61 6,0 0,0 0,0-1,0-1,1 0,0 0,0-1,0 0,-13-11,12 8,-41-37,49 43,0 1,0-1,1 0,0 0,-1 0,1 0,0-1,0 1,1-1,-1 1,1-1,0 1,-2-7,3 8,1 1,-1 0,1-1,-1 1,1-1,-1 1,1 0,0 0,-1-1,1 1,0 0,0 0,0 0,0 0,0 0,0 0,1 0,-1 0,0 1,0-1,0 0,1 1,-1-1,0 0,1 1,-1 0,1-1,-1 1,3 0,47-6,-45 6,8-1,0 0,0 1,0 1,1 1,19 4,-30-5,-1 0,0 0,1 0,-1 1,0-1,0 1,0 0,0 0,0 0,0 1,-1-1,1 1,-1-1,1 1,-1 0,0 0,0 0,0 0,-1 0,1 0,-1 0,1 1,-1-1,0 1,-1-1,1 1,0 3,-2 31,0-32,0 0,1 1,0-1,0 0,2 10,-1-15,-1-1,0 1,0-1,1 1,-1-1,0 1,0-1,1 0,-1 1,1-1,-1 1,0-1,1 0,-1 1,1-1,-1 0,1 0,-1 1,1-1,-1 0,1 0,-1 0,1 0,-1 0,1 0,-1 1,1-1,-1 0,1 0,-1-1,1 1,0 0,-1 0,1 0,-1 0,1 0,-1-1,1 1,-1 0,1 0,-1-1,0 1,1 0,-1-1,1 0,24-16,-23 16,1-1,4-5,2 0,-1 1,1 1,0-1,18-7,-26 13,0-1,0 1,0 0,1-1,-1 1,0 0,0 0,1 0,-1 0,0 0,0 0,1 0,-1 1,0-1,0 0,0 1,1-1,-1 1,0-1,0 1,0 0,2 1,-1 0,-1 0,1 1,-1-1,0 0,0 1,0-1,0 1,0 0,-1-1,1 1,-1 0,1-1,-1 1,0 0,0 4,-1 4,1 0,-2 0,-4 21,5-30,1 1,-1-1,1 0,-1 1,0-1,0 1,0-1,0 0,0 0,-1 0,1 0,-1 0,1 0,-1 0,0 0,0 0,0-1,0 1,0-1,0 1,0-1,-4 2,4-3,1 0,0-1,0 1,0 0,0 0,0-1,0 1,0-1,0 1,0-1,0 0,0 1,0-1,0 0,0 0,1 1,-1-1,0 0,0 0,1 0,-1 0,1 0,-1 0,1 0,-1-2,-14-34,12 28,-20-88,15 56,8 38,-1 1,0-1,1 0,-1 1,0-1,0 1,-1 0,1-1,0 1,-1 0,-1-3,2 5,0-1,0 0,1 1,-1-1,0 1,0-1,0 1,0 0,0-1,1 1,-1 0,0-1,0 1,0 0,0 0,0 0,0 0,0 0,0 0,0 0,-1 1,-3 1,0 0,0 0,0 1,1 0,-1 0,1 0,0 0,0 1,-6 6,-8 10,-27 39,-15 15,60-73,-1 0,1 0,-1 0,1-1,-1 1,0 0,0 0,1-1,-1 1,0-1,0 1,0-1,0 1,1-1,-1 1,0-1,0 0,0 1,0-1,0 0,0 0,0 0,0 0,0 0,0 0,0 0,0 0,-2-1,2 0,0 0,0 0,0 0,0 0,0-1,1 1,-1 0,0-1,1 1,-1-1,1 1,0-1,-1 1,1-1,0 1,0-3,-1-6,1 0,0-1,1 1,2-12,-2 18,0 1,0 0,0 0,0 0,1 0,-1 0,1 0,0 0,2-3,-4 6,0 0,0 0,1 0,-1-1,0 1,0 0,0 0,1 0,-1 0,0-1,0 1,1 0,-1 0,0 0,0 0,1 0,-1 0,0 0,1 0,-1 0,0 0,0 0,1 0,-1 0,0 0,0 0,1 0,-1 0,0 0,1 0,-1 0,0 0,0 1,1-1,-1 0,0 0,8 21,-4 48,-5-59,1 0,0 1,1-1,0 1,1-1,0 1,0-1,1 0,0 0,1 0,5 9,-9-18,1 0,0 0,-1 0,1 0,0 0,0 0,-1-1,1 1,0 0,0 0,0-1,0 1,0-1,0 1,0-1,0 1,1-1,-1 1,0-1,0 0,0 0,0 0,0 1,1-1,1-1,-1 1,0-1,0 0,0 0,0 0,0 0,0 0,0 0,0-1,0 1,0-1,-1 1,3-4,6-7,-2 0,1 0,8-19,-12 22,76-150,-80 158,-1 0,0-1,1 1,-1 0,1 0,0 0,-1 0,1 0,0 0,0 0,-1 0,1 0,0 0,0 0,0 0,0 1,0-1,0 0,1 1,-1-1,2 0,-2 1,0 1,0 0,-1-1,1 1,0 0,-1-1,1 1,-1 0,1 0,-1 0,1 0,-1-1,1 1,-1 0,0 0,1 0,-1 0,0 0,0 0,0 0,0 1,4 69,-4-65,-2 125,-2-362,5 228,-1 1,0 0,0 0,0 0,0-1,-1 1,1 0,-1 0,1 0,-1 0,0 0,0 0,0 0,0 0,0 0,0 0,0 0,-1 0,1 1,-1-1,1 1,-1-1,1 1,-1 0,0-1,0 1,-3-1,3 2,-1 0,0 0,0 0,0 1,0-1,1 1,-1 0,0 0,1 0,-1 0,0 1,1-1,-1 0,1 1,0 0,0 0,0 0,-1 0,2 0,-1 0,-2 3,-97 125,60-74,40-54,0 0,0-1,0 1,0 0,0-1,0 1,0-1,-1 1,1-1,-1 0,1 1,-1-1,0 0,1 0,-1 0,0 0,0-1,1 1,-1 0,0-1,0 1,0-1,-3 1,4-3,-1 1,1-1,-1 1,1-1,0 1,0-1,0 0,0 0,0 0,0 0,0 0,1 1,-1-1,0 0,1-1,0 1,0 0,-1 0,1 0,0 0,1-3,2-171,2 433,-5-250,0-1,1 1,0-1,1 0,-1 1,1-1,1 0,-1 0,1 0,0 0,6 8,-8-12,1 0,0 0,0-1,-1 1,1-1,0 1,1-1,-1 0,0 0,0 0,0 0,1 0,-1 0,1-1,-1 1,0-1,1 0,-1 0,1 1,-1-2,1 1,-1 0,1 0,-1-1,0 1,1-1,-1 0,0 0,1 0,-1 0,0 0,0 0,4-3,71-51,-56 39,0 1,31-17,-40 26,-5 3,1-1,-1 0,0 0,13-11,-19 15,-1 0,0 0,0-1,0 1,1 0,-1 0,0 0,0 0,0 0,0 0,1-1,-1 1,0 0,0 0,0 0,0 0,0-1,1 1,-1 0,0 0,0 0,0-1,0 1,0 0,0 0,0-1,0 1,0 0,0 0,0 0,0-1,0 1,0 0,0 0,0-1,0 1,0 0,0 0,0 0,0-1,-1 1,1 0,0 0,0 0,0 0,0-1,0 1,-1 0,1 0,0 0,0 0,0 0,0-1,-1 1,1 0,-19 0,-22 8,-25 23,-17 7,76-35,-1 0,0-1,0 0,1 0,-1-1,0 0,0-1,-11 0,18 0,-1 0,1 0,0-1,-1 1,1 0,0-1,-1 1,1-1,0 1,0-1,-1 0,1 1,0-1,0 0,0 0,0 0,0 0,0 0,0 0,0 0,0 0,1 0,-1-1,0 1,1 0,-1 0,1-1,-1 1,1 0,0-1,-1 1,1 0,0-1,0 1,0-1,0 1,0 0,0-1,1 1,-1 0,0-1,1 1,-1 0,1-1,0 0,1-3,-1 0,1 0,1 0,-1 1,1-1,-1 1,1-1,1 1,-1 0,6-5,-9 8,0 1,1-1,-1 1,0 0,1-1,-1 1,1-1,-1 1,1 0,-1-1,1 1,-1 0,1-1,0 1,-1 0,1 0,-1 0,1-1,0 1,-1 0,1 0,-1 0,1 0,0 0,-1 0,1 0,-1 1,1-1,0 0,-1 0,1 0,-1 0,1 1,0-1,-1 0,1 1,-1-1,1 0,-1 1,1-1,-1 1,0-1,1 1,-1-1,1 1,-1-1,0 1,0-1,1 1,-1-1,0 1,0 0,0-1,1 1,-1 0,0 3,1 0,-1-1,1 1,-1 0,0 0,-1 0,1 0,-2 4,-2 6,-1 1,-1-1,0-1,-1 1,0-1,-1 0,-1-1,-11 14,12-17,0-1,0 1,-1-1,0 0,0-1,-1 0,0-1,0 0,-1 0,-20 7,27-12,1 0,0 0,-1 0,0-1,1 1,-1-1,1 0,-1 0,1 0,-1 0,0-1,1 0,-1 1,1-1,-1 0,1-1,0 1,0-1,-6-3,5 2,0-1,0 1,1-1,0 0,-1 0,1-1,1 1,-1-1,1 1,0-1,0 0,-2-6,-1-10,0 0,2-1,0 0,1 0,2-26,0 35,-1 0,0 0,-1 1,0-1,-1 0,0 1,-1-1,-1 1,0 0,0 0,-1 1,-1 0,0 0,-1 0,0 1,0 0,-1 0,0 1,-14-10,-10-14,-6-2,37 35,4 6,19 28,-21-33,201 285,-195-278,1 0,0 0,0-1,1 0,0 0,10 6,-15-11,-1-1,1 1,-1-1,1 0,0 0,0 0,-1 0,1-1,0 1,0-1,0 1,0-1,0 0,0 0,0-1,-1 1,1 0,0-1,0 0,0 0,-1 0,1 0,0 0,-1 0,1-1,3-2,18-15,38-39,-40 36,38-29,-51 44,1 1,0 0,0 1,0 0,1 0,-1 1,23-5,-18 6,-8 2,-1 0,0 0,0-1,1 1,-1-2,0 1,8-5,-13 6,1-1,-1 1,0 0,1-1,-1 1,0-1,0 0,0 1,-1-1,1 0,0 1,0-1,-1 0,1 0,-1 0,0 1,0-1,1 0,-1 0,0 0,-1 0,1 0,0 1,0-1,-1 0,1 0,-1 0,0 1,1-1,-3-3,-2-7,-1 1,-1 0,0 0,0 0,-1 1,0 0,-1 1,0 0,-1 0,0 1,0 0,-1 0,-13-6,6 3,-1 2,-1 0,0 1,0 0,0 2,-1 1,-28-5,30 8,1 1,-1 1,0 0,1 2,-1 0,1 1,-1 0,-31 12,43-12,-1 0,1 0,0 0,0 1,1 0,-1 1,1 0,0 0,0 0,0 0,1 1,0 0,0 0,0 1,1-1,0 1,0 0,1 0,0 0,0 1,0-1,1 1,-1 8,1-6,1-1,0 1,1 0,0-1,0 1,1 0,0 0,1-1,0 1,1-1,0 0,4 10,-3-11,1-1,-1 0,1 0,1 0,-1-1,1 0,1 0,-1 0,1-1,0 0,0 0,0 0,1-1,8 3,-16-6,18 7,0 0,0-1,1-1,25 5,-40-10,0 0,0-1,0 1,1-1,-1 0,0 0,0-1,1 1,-1-1,0 0,0 0,0 0,0-1,0 1,0-1,0 0,-1 0,1-1,-1 1,1-1,-1 1,0-1,0 0,0 0,0-1,3-4,4-10,-1 0,-1-1,-1 0,0-1,-2 1,0-1,3-31,-3 10,-3 0,-4-75,1 110,1 1,-1-1,0 1,0-1,0 1,-1-1,0 1,0 0,-1 0,1 0,-1 0,0 0,0 1,-1-1,1 1,-1 0,0 0,0 0,0 1,-1-1,-8-4,5 4,-1 0,0 1,-1 0,1 1,-1 0,1 0,-1 1,1 0,-1 1,0 0,-17 3,18-2,-1 1,1 0,0 1,0 0,0 0,0 1,1 0,0 0,-1 1,2 0,-1 1,0-1,1 2,-12 12,3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8:08.03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632 200,'2'49,"-1"-35,0 0,0 0,-2 0,0 0,0 0,-1 0,-7 22,9-34,0-1,-1 0,1 0,-1 0,1 0,-1 0,0 0,1 0,-1 0,0 0,0 0,0 0,0 0,1-1,-1 1,0 0,-1-1,1 1,0-1,0 1,0-1,0 1,0-1,0 0,-1 1,1-1,0 0,0 0,0 0,-2 0,0-1,-1 0,1 0,0 0,0 0,0-1,0 1,0-1,0 0,0 0,-4-4,-5-5,0-1,1-1,-14-19,6 4,-27-57,40 74,1 0,1-1,0 0,1 0,0-1,1 1,0-1,0-13,2 22,1 1,-1-1,1 1,0-1,0 1,0-1,0 1,1 0,-1-1,1 1,0 0,0 0,0 0,0 1,1-1,-1 0,1 1,-1-1,1 1,0 0,0 0,0 0,0 1,0-1,1 0,-1 1,0 0,1 0,-1 0,1 0,-1 1,8-1,0 0,1 0,-1 1,1 0,0 1,-1 1,1-1,-1 2,0-1,12 6,7 5,-1 2,0 1,-1 1,41 34,-21-11,62 68,-99-95,0 0,-1 0,-1 1,13 23,-19-31,-1-1,1 1,-1-1,0 1,0 0,-1 0,0 0,0 0,0 0,-1 0,0 0,0 0,-1 0,1 0,-3 10,1-13,1 0,-1 0,0 0,0 0,0 0,-1-1,1 1,0-1,-1 0,0 0,0 1,1-2,-1 1,0 0,0-1,-1 1,1-1,0 0,0 0,-1 0,1 0,-1-1,-5 1,-11 1,1-2,-38-2,49 1,-53-4,0-4,0-1,1-4,0-2,1-3,2-2,0-2,1-4,-54-33,108 59,1 0,-1 0,0 0,1 0,-1-1,0 1,1 0,0-1,-1 1,1-1,0 0,-2-2,3 3,0 1,0-1,0 1,0-1,0 1,0-1,0 1,0 0,0-1,0 1,1-1,-1 1,0 0,0-1,0 1,1-1,-1 1,0 0,0-1,1 1,-1 0,0 0,1-1,-1 1,0 0,1 0,-1-1,1 1,-1 0,0 0,1 0,-1 0,1-1,0 1,6-2,1 1,0 0,0 0,0 1,11 0,65 5,1 4,128 30,-174-27,-40-12,1 0,0 0,0 0,0 0,-1 0,1 0,0 0,0 0,-1 0,1 0,0 0,0 1,0-1,-1 0,1 0,0 0,0 0,0 0,-1 0,1 1,0-1,0 0,0 0,0 0,-1 0,1 1,0-1,0 0,0 0,0 1,0-1,0 0,0 0,0 0,0 1,0-1,0 0,0 0,0 1,0-1,0 0,0 0,0 1,0-1,0 0,0 0,0 0,0 1,0-1,0 0,0 0,0 0,1 1,-1-1,0 0,0 0,0 0,0 0,1 1,-1-1,0 0,-26 4,-15-4,1-1,-1-2,0-2,1-1,-1-3,-60-20,91 25,2 0,1 1,-1 0,0 1,1 0,-16-2,21 4,0 0,1 0,-1 0,0 0,0 1,1-1,-1 0,0 1,1-1,-1 1,1 0,-1 0,0 0,1-1,0 1,-1 1,1-1,0 0,-1 0,1 0,0 1,0-1,0 0,0 1,0-1,0 1,1 0,-1-1,0 1,1 0,-1-1,0 4,-2 15,0 1,1-1,1 1,1 0,1-1,1 1,1 0,0-1,2 0,10 30,-14-46,1-1,-1 1,1-1,0 0,0 1,0-1,1 0,-1 0,1-1,4 5,-6-6,-1-1,1 0,-1 1,1-1,-1 0,1 0,-1 1,1-1,-1 0,1 0,0 0,-1 0,1 0,-1 0,1 0,0 0,-1 0,1 0,-1 0,1 0,0 0,-1 0,1-1,-1 1,2 0,-1-2,0 1,0 0,0 0,0 0,0-1,0 1,0-1,0 1,-1-1,1 1,0-1,-1 1,0-1,1-1,6-34,-3 0,0 0,-3-1,-4-54,1 23,2 66,-6-59,6 60,0 0,-1 1,1-1,0 0,-1 0,0 0,1 1,-1-1,0 0,0 1,0-1,0 1,0-1,0 1,0-1,0 1,-1 0,1-1,0 1,-1 0,1 0,-1 0,0 0,1 0,-1 1,0-1,1 0,-1 1,-2-1,2 2,-1-1,1 1,0 0,0 0,-1 0,1 0,0 0,0 1,0-1,0 1,0-1,0 1,1 0,-1 0,1 0,-1 0,1 0,-1 0,1 0,0 0,-1 5,-20 50,15-31,3 0,0 0,-1 47,9-293,-4 454,0-596,0 757,0-740,-4 317,4 28,-1 0,1 0,0 0,0 0,-1 0,1 0,0 0,0 0,-1 0,1 0,0 0,0 0,-1 0,1 0,0 0,-1 0,1 0,0 0,0 0,-1 0,1 0,0 1,0-1,0 0,-1 0,1 0,0 0,0 1,0-1,-1 0,1 0,0 0,0 1,0-1,0 0,-1 0,1 1,0-1,0 0,0 0,0 1,0-1,0 0,0 1,-19 49,-28 157,43-184,-1-1,-2 1,-10 26,13-48,2-11,0-13,1-13,4-248,-3 282,0 1,0-1,0 0,1 0,-1 1,0-1,1 0,-1 0,1 1,-1-1,1 1,0-1,0 0,0 1,0-1,0 1,2-2,-3 2,1 1,0 0,-1 0,1 0,0 0,0 0,-1 0,1 1,0-1,-1 0,1 0,0 0,-1 1,1-1,0 0,-1 1,1-1,0 0,-1 1,1-1,-1 1,1-1,-1 1,1-1,-1 1,1-1,0 2,3 5,1-1,-1 1,-1 0,1 0,-1 0,3 10,47 206,-53-223,0 0,0 0,0 0,0 0,0 0,1 0,-1 0,0 0,0-1,0 1,0 0,0 0,0 0,0 0,0 0,0 0,1 0,-1 0,0 0,0 0,0 0,0 0,0 0,0 0,0 0,1 0,-1 0,0 0,0 0,0 0,0 0,0 0,0 0,0 0,0 0,1 0,-1 0,0 1,2-26,0-35,-3 32,-1 0,-1 0,-2 1,-1-1,-10-29,16 57,0 0,0 0,0 1,0-1,0 0,0 0,0 0,0 0,0 0,0 0,0 0,0 0,0 0,0 0,0 0,0 0,0 0,0 0,0 0,0 1,0-1,-1 0,1 0,0 0,0 0,0 0,0 0,0 0,0 0,0 0,0 0,0 0,0 0,0 0,0 0,-1 0,1 0,0 0,0 0,0 0,0 0,0 0,0 0,0 0,0-1,0 1,0 0,0 0,0 0,0 0,-1 0,1 0,0 0,0 0,0 0,0 0,0 0,0 0,0 0,-3 12,0 17,3 96,-1 38,1-159,0 0,0-1,-1 1,0 0,0 0,0-1,0 1,0-1,-4 8,5-11,0 0,-1 0,1 1,0-1,0 0,-1 0,1 0,0 1,0-1,-1 0,1 0,0 0,-1 0,1 0,0 0,0 1,-1-1,1 0,0 0,-1 0,1 0,0 0,-1 0,1 0,0 0,-1-1,1 1,0 0,-1 0,1 0,0 0,0 0,-1 0,1-1,0 1,-1 0,-14-22,4-7,2-1,0 0,2-1,-5-43,1 3,7 52,-8-53,11 70,1-1,0 0,-1 1,1-1,1 0,-1 1,0-1,1 0,-1 1,1-1,0 1,-1-1,1 1,0-1,1 1,-1 0,0-1,1 1,0 0,2-3,-3 4,0 1,0 0,0-1,0 1,-1 0,1 0,0-1,0 1,0 0,0 0,0 0,0 0,0 0,0 0,0 0,0 1,0-1,-1 0,1 0,0 1,0-1,0 1,0-1,-1 1,1-1,0 1,0-1,-1 1,1 0,0-1,-1 1,1 0,-1-1,2 3,17 29,-18-30,12 33,-1 0,-1 1,-2 0,4 45,10 36,-21-115,0-7,0-21,0-34,-4-99,2 220,-5 118,3-159,-1 0,-1 0,-1 0,0 0,-2-1,-13 30,19-48,1 0,0-1,0 1,0 0,0-1,-1 1,1 0,0-1,-1 1,1-1,-1 1,1 0,0-1,-1 1,1-1,-1 1,0-1,1 1,-1-1,1 0,-1 1,0-1,1 0,-1 1,0-1,1 0,-1 0,0 0,1 0,-2 1,-6-20,4-37,5 22,2 0,2 0,1 0,1 1,2 0,14-33,-23 65,0 0,0 0,1 0,-1 0,0 0,1 0,-1 0,1 0,0 0,-1 0,1 0,0 0,0 0,-1 0,1 0,0 1,0-1,0 0,0 1,2-2,-3 3,1-1,0 1,-1-1,1 1,-1 0,1-1,-1 1,1-1,-1 1,1 0,-1 0,0-1,1 1,-1 0,0 0,0-1,0 1,1 0,-1 0,0 0,0 0,4 59,-4-57,-1 86,1-53,-1-30,1-11,1-91,1 45,-2 0,-10-78,10 128,0-1,-1 0,1 1,0-1,0 0,-1 1,1-1,-1 0,0 1,1-1,-1 1,0-1,0 1,0-1,0 1,-2-3,2 4,0 1,1-1,-1 0,0 0,1 1,-1-1,0 0,1 0,-1 1,1-1,-1 1,1-1,-1 1,1-1,-1 1,1-1,-1 1,1-1,0 1,-1-1,1 1,0 0,-1-1,1 1,0 0,-1 0,-20 65,21-63,-10 35,1-1,-22 58,22-82,5-25,7-26,14-3,-17 41,0 0,0-1,0 1,0 0,0 0,0-1,1 1,-1 0,0 0,0 0,0-1,0 1,1 0,-1 0,0 0,0 0,0-1,1 1,-1 0,0 0,0 0,1 0,-1 0,0 0,1 0,-1 0,0 0,0 0,1 0,-1 0,0 0,0 0,1 0,-1 0,0 0,0 0,1 0,-1 0,0 0,0 0,1 1,6 24,-6-1,6 45,-7-66,0-1,1 0,-1 0,1 0,0 0,-1 0,1 0,0 0,0 0,0 0,1 0,-1 0,0-1,1 1,-1 0,1-1,0 1,-1-1,1 0,0 0,0 1,0-1,0 0,0-1,2 2,-1-2,0 0,-1-1,1 1,-1-1,1 1,-1-1,1 0,-1 0,0 0,1 0,-1 0,0-1,0 1,0-1,0 1,0-1,0 0,0 0,0 0,-1 0,1 0,0-2,32-53,14-52,-36 89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8:19.600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645 656,'8'0,"0"1,-1 1,1-1,-1 1,0 1,1-1,-1 1,0 1,0-1,-1 1,1 0,-1 1,0-1,7 8,13 13,42 53,-29-32,-37-44,5 6,0 0,1-1,-1 0,2 0,14 10,-22-16,1-1,-1 1,0-1,0 1,0-1,1 0,-1 1,0-1,0 0,1 0,-1 0,0 0,0 0,1 0,-1 0,0 0,1 0,-1-1,0 1,0-1,0 1,2-1,-1-1,0 0,0 0,-1 0,1 0,-1 0,1 0,-1-1,0 1,0 0,0-1,0 1,0-1,-1 1,1-1,-1 1,1-4,4-31,-2 0,-1 0,-3-1,-4-37,-30-147,29 194,2 4,-1 0,-1 0,-1 0,-2 1,-18-39,27 61,0 1,-1-1,1 1,0 0,0-1,0 1,-1-1,1 1,0 0,0-1,-1 1,1 0,0-1,0 1,-1 0,1 0,0-1,-1 1,1 0,-1 0,1-1,0 1,-1 0,1 0,-1 0,1 0,-1 0,1 0,0 0,-1 0,1 0,-1 0,1 0,-1 0,1 0,0 0,-1 0,-8 16,3 28,4 407,6-232,-3-217,-1 1,0-1,0 0,-1 0,1 1,0-1,-1 0,1 0,-1 1,0-1,-1 3,2-4,-1-1,1 0,0 0,-1 0,1 1,0-1,-1 0,1 0,0 0,-1 0,1 0,-1 0,1 0,0 0,-1 0,1 0,0 0,-1 0,1 0,-1 0,1 0,0 0,-1 0,1 0,0 0,-1-1,1 1,0 0,-1 0,1 0,0-1,-1 1,1 0,0 0,0-1,-1 1,1 0,0-1,-34-48,33 47,-23-38,2-1,1-1,3 0,1-2,3 0,-17-82,23 81,4 28,1 1,0 0,2-1,0 0,2-28,-1 44,0 0,1 0,-1 0,0 0,1 0,0 0,-1 0,1 0,-1 0,1 0,0 0,0 0,0 0,0 0,-1 1,1-1,0 0,0 1,1-1,-1 0,0 1,0-1,0 1,0 0,0-1,0 1,1 0,-1 0,0 0,0 0,0 0,1 0,-1 0,0 0,0 0,0 1,0-1,1 0,-1 1,1 0,60 22,-45-16,30 9,-27-10,0 1,34 17,-48-21,0 1,-1-1,1 1,-1 1,0-1,-1 1,1-1,-1 2,0-1,0 0,0 1,-1-1,4 8,1 10,-1 1,0-1,5 45,-8-42,1 0,12 36,-16-59,0 0,0 0,0-1,1 1,-1 0,1-1,0 1,-1-1,1 1,0-1,1 0,-1 0,0 0,1 0,3 2,-5-3,1-1,-1 0,1 1,-1-1,1 0,0 0,-1 0,1 0,-1 0,1 0,-1 0,1-1,-1 1,1-1,-1 1,1-1,-1 1,1-1,-1 0,0 0,0 1,1-1,-1 0,0 0,0 0,0-1,0 1,0 0,0 0,0-1,1-1,5-9,0-1,-1-1,0 1,-1-1,3-17,-7 68,-2 0,-1 0,-3-1,0 0,-18 61,23-98,0 1,0 0,0 0,0 0,0 0,-1 0,1 0,0 0,0 0,0-1,0 1,0 0,0 0,0 0,0 0,0 0,0 0,0 0,0 0,0 0,-1 0,1 0,0 0,0 0,0-1,0 1,0 0,0 0,0 0,0 0,0 0,-1 0,1 0,0 0,0 0,0 0,0 0,0 0,0 0,0 0,-1 0,1 0,0 1,0-1,0 0,0 0,0 0,0 0,-4-22,1-29,5-399,20 761,-8-162,-13-136,0-1,-1 1,-2 17,1-28,1 0,0 0,-1 0,1 0,-1 0,0 0,0 0,0 0,0-1,0 1,0 0,-3 2,3-3,1 0,-1-1,0 1,0-1,0 0,0 1,0-1,0 0,0 1,0-1,0 0,0 0,0 0,0 0,0 0,0 0,0 0,0 0,0-1,-1 1,1 0,1 0,-1-1,0 1,0-1,0 1,-1-2,-4-1,0-2,1 1,0 0,0-1,0 0,1 0,-1-1,1 1,0-1,1 0,-5-9,-30-76,35 82,-97-333,42 128,57 210,-19-52,19 53,0 0,0 1,-1-1,1 1,-1-1,0 1,1 0,-1 0,0 0,0-1,0 2,-1-1,1 0,0 0,-1 1,-4-3,7 4,-1 0,0 0,1 0,-1 0,0 0,0 0,1 0,-1 0,0 1,1-1,-1 0,0 0,1 0,-1 1,0-1,1 0,-1 1,0-1,1 1,-1-1,1 1,-1-1,1 1,-1-1,1 1,-1-1,1 1,0 0,-1-1,1 1,-1 1,-7 24,8-25,-6 34,1 0,1 71,-1 14,4-107,-4 35,-1 0,-19 64,21-98,0 0,-2-1,0 1,0-1,-1 0,-1-1,0 0,-1 0,0-1,-1 0,0 0,-16 12,23-20,-1 0,0 0,0-1,0 1,0-1,-1 0,1 0,-1 0,1-1,-1 0,0 0,1 0,-1 0,0-1,0 0,1 0,-1 0,0 0,0-1,1 0,-9-2,7 1,1-1,0 0,-1 0,1 0,0-1,1 0,-1 0,1 0,0 0,0-1,0 0,0 1,1-1,0-1,0 1,0 0,-2-7,-13-32,1 1,3-2,1 0,2-1,2 0,-5-90,15 87,-1-5,-4 60,-4 36,-8 81,12-76,-2-1,-19 71,25-115,0 0,-1-1,1 1,0 0,-1-1,0 1,1 0,-1-1,0 1,0-1,0 1,0-1,0 1,0-1,0 0,0 0,0 0,-1 1,1-1,-1 0,1 0,-1-1,1 1,-1 0,-2 0,2-1,0-1,0 1,0-1,1 0,-1 0,0 0,0 0,1 0,-1-1,1 1,-1 0,1-1,-1 1,1-1,0 1,0-1,0 0,0 1,0-1,0 0,0 0,0-2,-14-31,2 0,1-1,-7-38,-12-39,27 103,0 0,-1 0,0 0,-1 0,-9-11,15 20,-1 0,0-1,0 1,0 0,-1 0,1 0,0 0,0 0,-1 0,1 0,0 1,-1-1,1 0,-1 1,1-1,-1 1,1-1,-4 1,4 0,-1 1,1-1,0 1,-1 0,1 0,0 0,-1-1,1 1,0 0,0 1,0-1,0 0,0 0,0 0,0 1,0-1,1 0,-1 1,0-1,1 1,-1-1,1 1,0-1,-1 2,-5 26,1-1,1 1,1 0,2 0,1 0,7 54,-6-72,1 0,1 0,0 0,1-1,0 0,10 20,-12-27,0 1,0-1,1 0,-1 0,1-1,-1 1,1 0,0-1,0 0,6 4,-8-5,1-1,0 1,0 0,-1-1,1 1,0-1,0 0,0 0,0 0,0 0,-1 0,1 0,0 0,0-1,0 1,0-1,-1 1,1-1,0 1,0-1,-1 0,3-1,0-2,0 1,-1 0,1-1,-1 0,0 0,0 0,0 0,0 0,-1 0,0-1,0 1,0-1,0 0,-1 0,2-9,2-9,1-47,-5 61,-3-158,2-14,1 175,-1-1,2 0,-1 0,1 1,0-1,3-7,-4 13,-1 0,0 0,1 0,-1 1,1-1,-1 0,1 0,-1 1,1-1,-1 0,1 1,0-1,-1 1,1-1,0 1,0-1,-1 1,1-1,0 1,0 0,0-1,0 1,-1 0,1 0,0 0,0 0,0 0,0 0,0 0,0 0,-1 0,1 0,0 0,0 0,0 1,0-1,0 0,-1 1,1-1,0 0,0 1,-1-1,1 1,0-1,0 1,-1 0,1-1,-1 1,1 0,-1-1,1 1,-1 0,1 0,-1-1,1 3,10 11,0 2,-1-1,-1 2,14 33,22 80,-24-64,74 247,-88-284,24 98,-27-114,0-1,1 0,1 0,0 0,0-1,1 0,11 14,-17-23,0-1,0 0,0 0,0 1,0-1,0 0,0 0,1 0,-1 0,0 0,0-1,1 1,-1 0,1-1,-1 1,1-1,-1 1,1-1,-1 1,1-1,-1 0,1 0,-1 0,3 0,-3-1,0 0,1 0,-1 0,0 0,1 0,-1 0,0 0,0 0,0-1,0 1,0-1,0 1,0 0,-1-1,1 1,-1-1,1 0,0-1,3-13,-1 0,-1 0,1-23,-3 34,2-59,-2-1,-3 0,-14-77,9 100,-2 0,-2 1,-1 0,-2 0,-37-67,51 106,1 1,-1 0,0-1,1 1,-1 0,0 0,0 0,0 0,0 0,0 0,0 0,0 0,0 0,0 0,0 0,0 1,-1-1,-1 0,3 1,-1 0,1 0,-1 1,0-1,1 0,-1 1,1-1,-1 0,1 1,-1-1,1 1,-1-1,1 1,0-1,-1 1,1-1,0 1,-1-1,1 1,0 0,0-1,-1 1,1-1,0 1,0 0,0 0,-7 57,7-57,5 430,-4-413,1 0,0 0,2-1,0 1,1-1,14 32,-6-36,-3-18,1-30,-4-39,-4 0,-5-79,3-79,-1 229,0-1,0 1,1-1,-1 1,1-1,0 1,0 0,0-1,0 1,1 0,-1 0,1 0,0 0,0 0,0 0,0 1,1-1,2-2,-2 3,-1 1,1-1,0 1,0 0,0 0,0 0,0 0,0 1,0-1,0 1,0 0,0 0,0 0,0 0,0 0,5 2,5 2,-1 0,1 0,-1 1,0 1,-1 0,1 1,-1 0,12 11,71 64,-3 4,-3 5,-5 3,91 133,-163-211,0 1,-1 0,0 1,-2 0,0 0,-1 1,7 29,-11-35,-2-1,0 1,0 0,-1 0,-1 0,0 0,-1 0,0-1,-1 1,-1 0,0-1,-8 17,11-24,-1-1,1 0,-1 0,0 0,-1 0,1 0,-1 0,0 0,1-1,-2 0,1 1,0-1,-1 0,1-1,-1 1,0 0,0-1,0 0,0 0,0 0,0-1,-1 1,1-1,0 0,-1 0,1-1,-1 1,1-1,-1 0,0 0,1-1,-1 1,1-1,-1 0,1 0,0-1,-1 1,-4-3,-11-6,0-1,1 0,1-1,0-1,0-1,-20-21,2 1,2-2,1-1,-45-67,62 78,1 0,1-1,2-1,0 0,2-1,1 0,-6-35,14 59,-58-271,49 243,-2 1,-1 0,-1 1,-2 0,-1 1,-24-33,27 45,5 4,-1 1,0 1,-1-1,0 2,-21-17,30 26,0 0,0 1,-1 0,1 0,-1 0,1 0,-1 0,1 0,-1 0,0 1,1 0,-1-1,0 1,1 0,-1 0,-4 1,4 0,-1 0,1 1,0-1,0 1,0 0,0 0,1 0,-1 0,0 0,1 1,-1-1,1 1,0 0,0 0,0-1,-2 6,-2 4,0 0,1 0,0 1,1 0,1 0,0 0,0 0,0 25,5 117,2-82,-3 221,1-302,0 0,0 0,0 0,1 0,1 1,-1-1,6-7,5-14,60-121,11-25,-76 151,-1 0,-2 0,0-1,-1 0,3-46,-10-144,16 270,-6-25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18:27.913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1078 405,'1'0,"0"1,1-1,-1 0,0 1,1-1,-1 1,0 0,0-1,0 1,0 0,1 0,-1 0,0 0,0 0,-1 0,1 0,0 0,0 0,0 0,-1 0,1 0,0 1,-1-1,1 0,-1 1,0-1,1 0,-1 2,1 0,-1 1,1-1,-1 0,1 1,-1-1,0 0,0 1,-1-1,1 0,-1 0,0 4,-1-3,0-1,0 0,0 1,-1-1,1 0,-1 0,1-1,-1 1,0-1,0 1,0-1,0 0,-1 0,1 0,-6 2,-60 17,53-18,-145 34,-217 19,207-49,707-9,-321 3,-195-2,-1-1,0 0,1-1,-1-2,35-11,89-48,-52 21,220-100,-307 141,24-14,-23 7,-18 2,-8 3,0 1,0 1,0 1,-1 0,1 2,-28 4,-128 31,145-28,-507 153,506-151,-1-1,0-2,-63 5,619-58,-460 40,0-2,-1-3,0-2,-1-4,60-24,-89 22,-30 19,-1-1,0 1,1-1,-1 1,1-1,-1 1,0-1,1 1,-1-1,0 0,0 1,0-1,1 1,-1-1,0 0,0 1,0-1,0 1,0-1,0 0,0 1,0-1,0 1,0-1,-1 0,1 1,0-1,0 1,-1-1,1 1,0-1,-1 0,1 1,0-1,-1 1,1 0,-1-1,1 1,0-1,-1 1,1 0,-1-1,0 1,1 0,-1-1,1 1,-1 0,1 0,-1 0,0-1,1 1,-1 0,1 0,-1 0,-1 0,-24-7,-1 2,0 0,0 2,0 1,-1 1,-34 3,1-1,-49-2,-241 6,341-5,-1 1,1 0,0 0,0 1,0 1,0 0,1 0,-1 0,1 2,0-1,0 1,0 0,0 1,1 0,0 0,0 1,1 0,0 1,0-1,1 1,-10 15,16-23,-1 1,1-1,-1 1,0 0,1-1,-1 1,1 0,0-1,-1 1,1 0,-1 0,1 0,0-1,0 1,0 0,-1 0,1 0,0 0,0-1,0 1,0 0,0 0,0 0,1 0,-1-1,0 1,0 0,0 0,1 0,-1-1,1 1,-1 0,0 0,1-1,-1 1,1 0,0-1,-1 1,1-1,-1 1,1-1,0 1,0-1,-1 1,1-1,0 1,0-1,-1 0,1 0,0 1,0-1,0 0,-1 0,1 0,0 0,0 0,0 0,0 0,0 0,1 0,9-1,1-1,0 1,17-6,-18 4,512-128,-309 72,-50 12,-115 37,-36 8,1 0,0-1,15-6,-29 9,1 0,-1 0,1-1,-1 1,1 0,-1 0,1 0,-1 0,0 0,1-1,-1 1,1 0,-1 0,0-1,1 1,-1 0,0-1,1 1,-1 0,0-1,0 1,1 0,-1-1,0 1,0-1,0 1,1 0,-1-1,0 1,0-1,0 1,0-1,-13-7,-27 1,-69-1,1 4,-164 16,231-6,0 2,0 1,2 3,-67 28,-143 84,227-112,12-7,0 0,0 1,0 0,1 0,0 1,0 0,0 1,1 0,0 0,1 1,-11 16,113-80,-44 30,1 2,0 2,78-19,171-23,-291 61,2 0,-1 0,1 0,0 1,-1 1,21 1,-29-1,0 1,0 0,0 0,0 0,0 0,0 0,-1 1,1-1,0 1,-1-1,1 1,-1 0,0 0,1 0,-1 1,0-1,0 1,-1-1,1 1,0-1,-1 1,0 0,0 0,1 0,-2-1,2 7,0-3,0 2,-1-1,0 0,0 0,-1 0,0 0,0 1,-1-1,0 0,0 0,-1 0,0 0,0 0,0 0,-6 10,2-8,0 0,0 0,-1 0,0-1,-1 0,1-1,-2 1,1-2,-15 10,1-3,0-1,-2-1,1-2,-1 0,-1-1,1-1,-1-2,-27 3,32-5,1-2,-1 0,0-1,0-1,1-1,-1-1,1 0,-27-9,36 8,0 0,0-1,0-1,1 1,-1-2,2 1,-1-1,0 0,1-1,1 0,-1 0,2-1,-1 0,1 0,0-1,-6-13,8 15,0-1,1 0,0 0,0 0,1 0,0 0,1 0,-1-12,2 17,0 0,0 0,1-1,0 1,0 0,0 0,0 0,0 0,1 0,0 0,0 0,0 1,0-1,0 0,1 1,0 0,0 0,0 0,0 0,4-3,6-3,1 0,-1 1,2 0,-1 1,1 1,0 0,1 1,-1 1,1 1,0 0,0 0,0 2,24 0,-40 1,1 0,-1 0,1 0,-1 0,1 0,-1 0,1 0,-1 0,1 0,-1 0,1 0,-1 0,1 0,-1 0,1 0,-1 1,1-1,-1 0,1 0,-1 0,0 1,1-1,-1 0,1 1,-1-1,0 0,1 1,-1-1,0 1,1-1,-1 0,0 1,0-1,0 1,1 0,-15 14,-31 10,-335 138,8-4,354-150,0 0,-23 17,42-26,-1 0,0-1,0 1,0 0,0 0,0 0,0 0,0 0,1 0,-1 1,0-1,0 0,0 0,0 0,0 0,0 0,0 0,1 0,-1 0,0 0,0 0,0 0,0 0,0 0,0 0,0 0,0 1,0-1,0 0,0 0,0 0,1 0,-1 0,0 0,0 0,0 0,0 1,0-1,0 0,0 0,0 0,0 0,0 0,0 0,0 0,0 1,0-1,0 0,0 0,0 0,0 0,-1 0,1 0,0 0,0 0,0 1,21-3,27-9,228-102,-263 107,0-1,0 0,0 0,-1-2,0 1,-1-1,0-1,0 0,11-14,-16 15,0 0,-1 0,0 0,0-1,-1 0,0 0,-1 0,0-1,-1 1,0-1,0 1,-1-1,0-13,4-25,-3 40,0-1,-1 1,0-1,-1 0,0 1,-2-14,2 23,0-1,0 0,-1 1,1-1,0 0,0 1,-1-1,1 0,-1 1,1-1,0 1,-1-1,1 1,-1-1,1 1,-1-1,1 1,-1-1,0 1,1-1,-1 1,0 0,1 0,-1-1,0 1,1 0,-1 0,-1 0,-23 5,-25 25,49-29,-226 184,29-21,412-357,-191 168,-1 0,-1-1,-2-1,27-46,-44 69,1-1,-1 1,1 0,1 0,-1 0,1 0,-1 1,1-1,6-3,-10 7,0 0,0 0,0 0,1-1,-1 1,0 0,0 0,0 0,0 0,0 0,1 0,-1 0,0 0,0 0,0 0,0 0,1 0,-1 0,0 0,0 0,0 0,0 0,0 0,1 0,-1 0,0 0,0 0,0 0,0 1,0-1,1 0,-1 0,0 0,0 0,0 0,0 0,0 0,0 1,0-1,1 0,-1 0,0 0,0 0,0 0,0 1,0-1,0 0,0 0,0 0,0 0,0 0,0 1,0-1,0 0,0 0,0 0,0 0,0 1,0-1,0 0,0 0,-5 19,-10 16,6-23,1 0,-2-1,0 0,0-1,-1 0,0-1,-16 11,2-3,-1-2,-43 18,64-30,-1-1,0 0,0-1,0 1,-1-1,1 0,0-1,0 0,-1 0,1 0,-11-2,15 1,-1 1,1-1,0 1,0-1,0 0,1 0,-1 0,0 0,0-1,0 1,1 0,-1-1,1 1,-1-1,1 0,0 1,-1-1,1 0,0 0,0 0,0 0,1 0,-1 0,0 0,1 0,-1 0,1 0,0 0,-1 0,1 0,0-1,0 1,1 0,-1 0,0 0,1 0,1-4,2-6,0 0,2 0,-1 1,1 0,1 0,0 1,0-1,17-16,6-11,-21 27,0 0,0 0,0 1,2 0,-1 1,1 0,0 1,15-9,-17 13,0-1,1 2,-1-1,1 1,0 1,0-1,0 2,0-1,0 2,0-1,20 3,-29-3,0 1,0 0,0 0,0 0,0 0,0 0,0 0,0 0,0 0,-1 0,1 1,0-1,0 0,0 0,0 1,0-1,-1 1,1-1,0 1,0-1,-1 1,1-1,0 1,-1 0,1-1,0 1,-1 0,1 0,-1-1,1 1,-1 0,0 0,1 0,-1-1,0 1,0 0,1 0,-1 0,0 0,0 0,0 1,-1 2,-1-1,1 1,-1-1,0 0,0 0,0 1,0-1,-1 0,-5 4,-39 37,-1-2,-90 57,80-60,2 3,-53 51,85-65,24-28,0 0,0 0,0 0,0 0,0 0,0 0,0 0,0 0,0 0,1 0,-1 0,0 0,0 0,0 0,0 0,0 0,0 0,0 0,0 0,0 0,0 0,1 0,-1 0,0 0,0 0,0 0,0 0,0 0,0 0,0 0,0 0,0 1,0-1,0 0,0 0,0 0,0 0,0 0,0 0,1 0,-1 0,0 0,0 0,0 0,0 0,0 1,0-1,0 0,0 0,0 0,0 0,0 0,14-8,17-14,14-12,1 2,70-36,107-41,-178 89,-43 19,7-4,-1 2,1-1,0 1,17-4,-24 7,-1 0,1 0,-1 0,1-1,-1 1,1 1,0-1,-1 0,1 0,-1 1,1-1,-1 0,1 1,-1 0,1-1,-1 1,1 0,-1 0,0 0,0 0,1 0,-1 0,0 0,0 0,0 0,0 0,0 1,0-1,0 0,-1 1,1-1,0 1,-1-1,1 1,-1 2,2 9,-1 0,-1 0,0 0,-1 1,0-1,-1 0,-1 0,0 0,-7 18,3-4,-24 76,-46 102,74-199,0 1,-1-1,1 1,-1-1,-1-1,1 1,-10 9,13-14,0 0,0 0,0-1,0 1,0 0,0-1,-1 1,1 0,0-1,0 0,0 1,-1-1,1 0,0 1,0-1,-1 0,1 0,0 0,0 0,-2-1,1 1,1-1,-1 0,1 0,0 0,-1 0,1 0,0 0,0-1,-1 1,1 0,0-1,0 1,1-1,-1 1,0-1,0 1,1-1,-1 1,0-4,-1 0,1-1,0 1,0-1,0 1,0-1,1 0,0 1,0-1,1 1,0-1,0 1,0-1,0 1,5-10,-2 5,1 0,1 1,0 0,0 0,1 0,0 1,10-9,9-6,2 1,1 1,53-29,-74 46,-1-1,1 1,1-1,-1 2,0-1,12-2,-19 6,1-1,-1 1,1 0,-1 0,1 0,0 0,-1 0,1 0,-1 0,1 0,-1 0,1 1,0-1,-1 1,1-1,-1 1,0 0,1 0,-1-1,0 1,1 0,-1 0,0 0,0 0,0 1,0-1,0 0,0 0,0 1,0-1,0 0,-1 1,1-1,0 1,-1-1,0 1,1 2,0 3,0 1,0-1,-1 1,0-1,-1 1,1 0,-1-1,-1 1,0-1,0 0,0 1,-1-1,0 0,0-1,-1 1,0 0,0-1,0 0,-11 11,-6 7,-1-1,-1-1,-37 26,49-40,-6 6,0-2,0 0,-27 13,39-23,1-1,0 1,0-1,0 0,-1 0,1 0,-1 0,1-1,-7 0,8 0,1-1,0 1,0 0,0-1,0 0,0 0,0 0,0 1,0-2,1 1,-1 0,0 0,0 0,1-1,-1 1,1-1,0 0,-1 1,1-1,-2-3,1 2,1-1,-1 0,1 0,0 0,0 0,0 0,1 0,-1 0,1-1,0 1,0 0,1 0,-1 0,1 0,0 0,0 0,0 0,1 0,-1 0,1 0,4-5,3-7,1 0,1 1,17-20,-4 9,2 2,0 0,53-36,100-48,-77 47,-83 49,-12 7,1 0,0 0,0 1,0 0,0 0,0 1,1 0,16-4,-24 7,0 0,-1 0,1-1,-1 1,1 0,-1 0,1 0,0 0,-1 0,1 0,-1 0,1 0,0 1,-1-1,1 0,-1 0,1 0,-1 1,1-1,-1 0,1 1,-1-1,1 0,-1 1,1-1,-1 0,0 1,1-1,-1 1,1-1,-1 1,0-1,0 1,1-1,-1 1,0-1,0 2,-8 22,-27 22,17-29,-1-1,-34 23,29-22,19-10,15-5,18-5,53-29,-57 21,11-4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30:36.771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1082 198,'0'-2,"-1"0,0 0,1 1,-1-1,0 0,0 1,0-1,0 1,-1-1,1 1,0-1,-1 1,1 0,-1 0,1 0,-1 0,1 0,-1 0,0 0,1 0,-1 1,0-1,0 1,0-1,1 1,-1 0,0-1,0 1,-2 0,-4-1,1 1,0-1,-1 1,1 0,-1 1,-9 1,4 3,0 0,0 1,1 0,0 1,0 0,1 1,-16 14,-68 73,55-53,-5 2,-2-1,-2-3,-84 54,125-89,0 1,0 0,0 0,1 1,0 0,0 0,1 0,0 1,0 0,1 0,0 0,0 1,1 0,0 0,1 0,0 0,0 1,-2 15,0-4,2-1,0 0,1 1,1 34,0-55,1 1,0 0,0 0,0-1,0 1,0 0,0 0,0-1,1 1,-1 0,0 0,0-1,1 1,-1 0,0-1,1 1,-1 0,0-1,1 1,-1-1,1 1,-1-1,1 1,-1-1,1 1,0-1,-1 1,1-1,0 0,-1 1,1-1,0 0,-1 0,1 1,0-1,-1 0,1 0,0 0,0 0,-1 0,1 0,0 0,0 0,-1 0,1 0,0 0,-1-1,1 1,0 0,0 0,-1-1,1 1,-1-1,1 1,0 0,0-2,36-30,-35 30,204-238,-128 145,-38 45,-2-1,-2-2,-3-2,-2-1,-2-1,40-120,-55 143,-13 34,-1 0,0 0,0-1,1 1,-1 0,0 0,0-1,1 1,-1 0,0 0,1 0,-1 0,0-1,1 1,-1 0,0 0,1 0,-1 0,0 0,1 0,-1 0,0 0,1 0,-1 0,1 0,-1 0,0 0,1 0,-1 0,0 1,1-1,-1 0,0 0,1 0,-1 0,0 1,0-1,1 0,-1 0,0 1,0-1,1 0,-1 0,0 1,0-1,0 0,1 1,-1-1,0 0,0 1,0-1,0 0,0 1,0-1,0 0,0 1,0-1,0 1,0-1,0 1,7 24,2 46,-4-1,-2 1,-10 102,6-166,0 0,0 0,-1 0,0 0,0 0,0-1,-1 1,0-1,-1 0,1 0,-1 0,0 0,-1 0,1-1,-1 0,0 0,-9 6,11-8,-1-1,0 0,0 1,0-1,0-1,0 1,0-1,0 1,0-1,-1-1,1 1,-1 0,1-1,0 0,-1 0,1 0,-1-1,1 0,0 1,-1-1,1-1,0 1,0-1,0 0,0 0,0 0,0 0,-5-4,4 1,0 0,0 0,1-1,-1 1,1-1,0 0,1 0,-1-1,1 1,1-1,-1 1,1-1,0 0,1 0,-1 0,1-11,-2-15,2 0,4-40,-1 41,-2 20,1 14,1 31,0 55,-3-40,-1 0,-10 55,8-82,0-1,-1 0,-2-1,0 1,0-1,-2-1,-16 27,24-43,0 0,0 0,0 0,0-1,0 1,0 0,-1-1,1 1,-1-1,1 1,-1-1,1 0,-1 0,0 0,0 0,1 0,-1 0,0 0,0 0,0-1,0 1,0-1,0 1,0-1,0 0,-4 0,4-1,0-1,0 1,0-1,1 1,-1-1,0 0,1 0,-1 0,1 0,-1 0,1 0,0 0,0 0,0 0,0-1,0 1,1 0,-1-1,1 1,-1 0,1-5,-4-25,2 0,1 0,1 0,2 0,1 0,1 0,2 1,15-46,0 17,2 0,3 2,42-69,-62 117,23-36,-28 44,1 0,0-1,-1 1,1 0,0 0,0 1,0-1,0 0,0 1,1-1,-1 1,0 0,1-1,4 0,-6 2,0 0,0 1,1-1,-1 0,0 1,0-1,1 1,-1-1,0 1,0 0,0-1,0 1,0 0,0 0,0 0,0 0,0 0,-1 0,1 0,0 0,0 0,-1 0,1 0,-1 1,1-1,-1 0,0 0,1 1,-1-1,0 0,0 2,7 47,-7-14,-2 1,-1-1,-2 1,-16 61,1-31,-44 102,55-148,-22 46,29-63,0-1,-1 1,1-1,-1 1,1-1,-1 0,0 1,-1-2,1 1,0 0,-1-1,-6 5,9-7,1 0,-1 0,1 0,-1 1,1-1,-1 0,1 0,-1 0,1 0,-1 0,0 0,1 0,-1 0,1 0,-1 0,1-1,-1 1,1 0,-1 0,1 0,-1-1,1 1,-1 0,1 0,0-1,-1 1,1 0,-1-1,1 1,0-1,-1 1,1 0,0-1,0 1,-1-1,-5-25,9-28,3 27,0 0,2 0,0 1,21-42,61-97,-75 143,1 0,0 1,2 0,0 2,24-20,-30 31,-7 11,-11 24,-24 49,-4-2,-81 135,107-196,-27 48,15-24,-2 0,-1-2,-31 36,53-70,0 0,1 0,-1 0,0 0,0 0,0 0,0-1,0 1,0 0,0 0,0-1,0 1,0-1,0 1,0-1,0 1,-1-1,1 0,0 1,0-1,-2 0,2-1,0 1,1-1,-1 0,0 1,1-1,-1 0,1 0,-1 0,1 0,-1 1,1-1,-1 0,1 0,0 0,0 0,-1 0,1 0,0 0,0 0,0 0,0 0,0 0,0 0,1 0,-1-1,2-18,1 0,1 0,0 0,14-35,38-77,-51 121,60-117,-56 113,0 0,1 1,1 0,0 0,24-22,-34 35,1 0,-1 0,0 0,0 0,0 0,1 0,-1 0,0 0,1 1,-1-1,1 0,-1 1,1-1,-1 1,1-1,-1 1,1 0,-1 0,1 0,0 0,-1 0,1 0,2 1,-3 0,1 0,-1 0,0 0,0 0,0 0,0 1,0-1,0 0,0 1,0-1,-1 1,1-1,0 1,-1-1,1 1,-1-1,0 1,1 2,0 8,0-1,-1 1,-1 0,1-1,-4 17,-5 6,-1 0,-1-1,-2-1,-28 51,-83 114,101-166,23-31,0-1,0 1,0 0,0 0,-1 0,1-1,0 1,0 0,0 0,0 0,0-1,0 1,0 0,0 0,-1 0,1 0,0 0,0-1,0 1,0 0,0 0,-1 0,1 0,0 0,0 0,0 0,-1 0,1-1,0 1,0 0,0 0,-1 0,1 0,0 0,0 0,0 0,-1 0,1 0,0 0,0 0,0 0,-1 1,1-1,0 0,0 0,0 0,-1 0,1 0,0 0,0 0,0 1,0-1,-1 0,8-24,103-208,-63 142,92-153,-98 177,-17 31,-24 35,0 0,1-1,-1 1,0 0,0 0,0-1,0 1,1 0,-1 0,0 0,0-1,1 1,-1 0,0 0,0 0,1 0,-1-1,0 1,0 0,1 0,-1 0,0 0,1 0,-1 0,0 0,0 0,1 0,-1 0,0 0,1 0,-1 0,0 0,1 0,-1 0,0 0,0 0,1 0,-1 1,0-1,0 0,1 0,-1 0,0 0,0 1,1-1,-1 0,0 0,0 0,0 1,1-1,-1 0,0 0,0 1,0-1,0 0,0 1,0-1,0 0,0 0,1 1,-1 9,1 0,-2 0,1 0,-1 0,-1 0,1 0,-2 0,1 0,-6 10,4-5,-33 103,-75 167,108-276,-17 31,20-38,1 0,-1-1,-1 1,1-1,0 1,0-1,0 0,-1 1,1-1,-1 0,1 0,-1 0,1 0,-1 0,0 0,-3 1,4-2,1-1,-1 1,0 0,0 0,0-1,1 1,-1 0,0-1,1 1,-1-1,0 1,1-1,-1 1,0-1,1 1,-1-1,1 0,-1 1,1-1,0 0,-1 1,1-1,0 0,-1 0,1 0,0 1,0-1,-1 0,1 0,0 0,-5-31,5 28,-6-64,4 1,2-1,4 1,19-111,-22 173,16-61,-16 63,-1 0,1 0,1 0,-1 0,0 0,1 1,-1-1,1 0,0 1,0-1,0 1,0 0,0-1,1 1,-1 0,6-3,-8 5,1 0,0 0,0 0,0 0,0 0,0 1,0-1,-1 0,1 0,0 0,0 1,0-1,0 0,-1 1,1-1,0 1,0-1,-1 1,1 0,0-1,-1 1,1-1,-1 1,1 0,-1 0,1-1,-1 1,1 0,-1 0,0-1,1 1,-1 0,0 1,11 35,-11-35,5 28,-2 1,0-1,-3 1,0-1,-8 52,-3-18,-29 100,35-148,5-12,-1 0,1 0,-1 0,-1 0,1 0,0 0,-1 0,0 0,0-1,0 1,0-1,-1 1,1-1,-1 0,-5 4,8-7,-1 0,1 0,-1 0,1 0,-1 0,1-1,-1 1,1 0,-1 0,1-1,0 1,-1 0,1-1,-1 1,1 0,0-1,-1 1,1-1,0 1,-1 0,1-1,0 1,0-1,-1 1,1-1,0 1,0-1,0 1,0-1,0 1,0-1,-1 0,1 1,1-1,-1 1,0-1,0 1,0-1,0 0,1-27,-1 27,6-36,1-1,2 1,2 1,1 0,18-37,-22 57,-18 41,-23 48,-67 111,-60 61,156-240,-4 7,1-1,-2 0,1 0,-1-1,-19 17,28-27,-1 1,0-1,1 1,-1-1,0 1,1-1,-1 0,0 1,1-1,-1 0,0 1,0-1,1 0,-1 0,0 0,0 0,1 0,-1 0,0 0,0 0,0 0,1 0,-1 0,0 0,0 0,1-1,-1 1,0 0,0-1,1 1,-1 0,0-1,1 1,-1-1,1 1,-1-1,1 1,-1-1,1 0,-1 1,1-1,-1 0,1 1,-1-1,1 0,0 1,0-1,-1 0,1 0,0 1,0-1,0 0,0 0,0 0,0 1,0-1,0-1,-1-50,6 21,0-1,2 2,1-1,2 1,20-45,-4 21,3 1,35-49,-54 87,0 1,0 0,2 1,-1 1,2-1,-1 2,19-13,-31 24,0 0,0 1,0-1,0 0,0 1,0-1,0 0,0 0,0 1,0-1,0 0,0 1,0-1,0 0,0 1,0-1,0 0,0 0,0 1,0-1,1 0,-1 1,0-1,0 0,0 0,0 0,1 1,-1-1,0 0,0 0,1 0,-1 1,0-1,0 0,1 0,-1 0,0 0,1 0,-1 0,0 1,1-1,-1 0,0 0,0 0,1 0,-1 0,0 0,1 0,-1 0,0-1,1 1,-1 0,0 0,0 0,1 0,-1 0,0 0,1-1,-1 1,0 0,0 0,0 0,1 0,-1-1,0 1,0 0,1-1,-12 28,-52 81,-5-2,-150 179,211-277,-29 29,35-35,0-1,0 0,-1 0,1 0,-1 0,1 0,-1 0,1 0,-1 0,1-1,-1 1,0-1,1 1,-1-1,0 0,1 1,-1-1,0 0,0 0,1 0,-1 0,-2-1,3 0,0 0,0 1,0-1,0 0,0 0,0 0,0 0,0-1,0 1,0 0,1 0,-1 0,1-1,-1 1,1 0,-1-1,1 1,0 0,-1-1,1 1,0 0,0-1,0 1,0-1,1-2,6-41,5 4,2 2,1 0,30-54,75-110,-62 110,-43 68,30-51,90-116,-131 187,1 0,0 0,0 0,0 0,0 1,1 0,0 0,11-6,-16 10,0-1,0 1,1 0,-1-1,0 1,1 0,-1 0,0 0,1 0,-1 0,0 0,1 0,-1 0,0 1,1-1,-1 0,0 1,0-1,2 2,-1-1,0 1,-1-1,1 1,-1-1,1 1,-1 0,0 0,0 0,0 0,0 0,0 0,0 0,0 0,-1 0,1 3,2 8,-2-1,1 1,-2 0,0-1,0 1,-1 0,-6 23,-27 92,29-115,-6 22,-3-1,0 0,-2-1,-2-1,-1-1,-23 30,30-45,-2 1,0-2,-1 0,0-1,-1 0,-1-1,0-1,-1-1,0 0,-1-1,-38 13,56-22,0 0,0-1,-1 1,1-1,0 1,-1-1,1 0,-1 0,1 0,0 1,-1-1,1 0,-1-1,1 1,-1 0,1 0,0-1,-1 1,1-1,0 1,-1-1,1 1,0-1,0 0,-1 0,1 1,-1-2,1 0,0 0,0 0,1 0,-1-1,0 1,1 0,0 0,-1 0,1 0,0-1,0 1,0 0,0 0,1 0,0-4,3-11,1 0,0 1,10-21,-13 34,25-56,2 1,41-58,-49 86,1 0,2 1,1 1,1 1,30-24,-55 50,0 0,0 0,0 0,0 0,0 0,0 1,1-1,-1 0,0 0,0 1,1-1,-1 1,0-1,1 1,-1 0,1-1,-1 1,0 0,1 0,-1 0,1 0,-1 0,1 0,1 1,-2 0,0 0,0 0,0 0,-1 0,1 0,0 1,0-1,-1 0,1 0,-1 1,1-1,-1 0,1 1,-1-1,0 1,0-1,1 0,-1 1,-1 1,1 10,-1 0,0 1,-6 22,-7 17,-3 0,-3-1,-1-1,-3-1,-2-1,-2-1,-2-1,-53 62,52-80,31-29,0-1,1 1,-1 0,0 0,0-1,0 1,0 0,0 0,0-1,0 1,0 0,0 0,0-1,0 1,0 0,0 0,0-1,0 1,0 0,0 0,0-1,0 1,0 0,0 0,0-1,-1 1,1 0,0 0,0 0,0-1,0 1,0 0,-1 0,1 0,0-1,0 1,0 0,-1 0,1 0,0 0,0 0,-1 0,1 0,0-1,0 1,-1 0,1 0,0 0,0 0,-1 0,1 0,0 0,0 0,-1 0,1 0,0 0,0 1,-1-1,1 0,0 0,0 0,-1 0,1 0,0 0,-1 1,9-26,24-52,3 2,3 1,4 2,67-90,-88 137,0 1,2 1,0 2,35-26,-33 37,-25 10,1 0,0 0,-1 0,1 1,-1-1,1 0,-1 0,1 0,-1 1,1-1,-1 0,1 0,-1 1,0-1,1 0,-1 1,1-1,-1 1,0-1,1 0,-1 1,0-1,1 1,-1-1,0 1,1 0,-1 2,1 1,-1-1,0 0,0 0,0 1,0-1,0 0,-1 0,0 1,1-1,-3 6,-18 47,-3-1,-50 88,-82 95,156-238,-35 41,35-41,0 1,-1 0,1 0,-1-1,0 1,1-1,-1 1,1 0,-1-1,0 1,0-1,1 0,-1 1,0-1,0 0,1 1,-1-1,0 0,0 0,0 1,0-1,1 0,-1 0,0 0,0 0,0 0,0 0,0-1,1 1,-1 0,0 0,0-1,0 1,1 0,-1-1,0 1,0-1,1 1,-1-1,0 1,1-1,-1 1,1-1,-1 0,1 1,-1-1,1 0,-1 1,1-1,-1 0,1 0,0 0,0 1,-1-1,1-1,-3-15,1 1,1-1,1 1,0-1,1 1,1-1,0 1,7-23,-5 15,0-3,1 0,2 0,0 1,2 0,0 0,2 1,1 0,26-39,-36 62,-1 0,1 0,-1 0,1 0,0 1,0-1,0 1,0-1,0 1,0 0,3-1,-4 1,0 1,0 0,-1 0,1 0,0-1,0 1,0 0,0 0,0 1,0-1,0 0,-1 0,1 0,0 1,0-1,0 0,0 1,-1-1,1 0,0 1,1 0,0 2,0 0,0 0,0 0,0 0,0 0,-1 0,1 0,-1 1,0-1,0 1,0-1,0 1,-1-1,1 7,0 11,-2 0,0 0,-1 0,-1 0,-1 0,0 0,-2-1,-1 0,0 0,-20 37,-10 8,-82 107,52-80,41-55,-51 70,67-95,-1-1,0 0,0-1,-1 0,0-1,-20 12,2-3,-22 12,49-28,-1-1,1 0,0 1,-1-1,1-1,-1 1,1 0,-1-1,1 0,-1 1,0-1,-5-1,8 1,0-1,0 1,0 0,0 0,0-1,0 1,1-1,-1 1,0-1,0 1,0-1,0 1,1-1,-1 0,0 1,1-1,-1 0,0 0,1 1,-1-1,1 0,-1 0,1 0,0 0,-1 0,1 0,-1-2,1 1,0-1,0 0,1 0,-1 0,1 1,-1-1,1 0,0 0,2-4,3-5,1 0,0 0,10-12,9-7,2 2,1 1,1 1,1 1,69-42,-36 35,-84 65,-47 34,-2-3,-3-3,-108 69,170-123,0 1,0 0,1 0,-15 17,51-38,9-15,-2-1,-1-2,-2-2,33-45,96-160,-139 200,-18 31,1 0,0 0,0 1,0-1,1 1,1 0,-1 0,1 0,0 1,9-7,-15 13,1-1,-1 1,0 0,1 0,-1 0,1 0,-1 0,1 0,-1 0,1 0,-1 0,1 0,-1 0,1 0,-1 0,0 0,1 0,-1 0,1 0,-1 0,1 1,-1-1,0 0,1 0,-1 1,1-1,-1 0,0 1,1-1,-1 0,0 1,1-1,-1 0,0 1,0-1,1 1,-1-1,0 0,0 1,0-1,0 1,0-1,1 1,4 25,-5-25,4 31,-2-1,-1 1,-1 0,-5 31,3-50,0 0,-1 0,0 0,-1 0,0-1,-1 1,-1-1,0 0,0 0,-1-1,-1 0,-10 12,18-23,-1 1,1 0,-1 0,1-1,-1 1,0 0,1-1,-1 1,0 0,1-1,-1 1,0-1,0 1,1-1,-1 1,0-1,0 0,0 1,0-1,0 0,0 0,0 0,1 0,-1 0,0 0,0 0,0 0,0 0,0 0,0 0,-1-1,1 0,0-1,0 1,0 0,0-1,0 0,0 1,0-1,1 0,-1 1,1-1,-1 0,1 0,0 1,-1-4,2-72,-1 75,3-35,0-10,1 0,3 0,14-50,-15 78,-7 23,-13 34,-29 58,-90 146,101-205,32-36,-1-1,1 1,-1-1,1 1,-1-1,1 0,-1 1,1-1,-1 1,0-1,1 0,-1 0,0 1,1-1,-1 0,0 0,1 0,-1 0,0 1,1-1,-1 0,0 0,1-1,-1 1,0 0,0 0,1 0,-1 0,0 0,1-1,-1 1,1 0,-1-1,0 1,1 0,-1-1,1 1,-1-1,1 1,-1-1,1 1,-1-1,1 1,0-1,-1 0,1 1,0-1,-1 0,1 1,0-1,0 0,0 1,-1-1,1 0,0 1,0-1,0-1,-1-4,1 0,0-1,0 0,0 1,1-1,-1 1,2 0,-1-1,1 1,0 0,3-7,32-67,-34 75,27-51,-70 128,-40 63,79-133,0 0,0 0,0-1,-1 1,1-1,0 1,-1-1,1 1,-1-1,1 0,-1 0,-3 2,4-3,1 0,0 0,-1 0,1 0,-1 0,1 0,0 0,-1-1,1 1,0 0,-1 0,1 0,0 0,-1-1,1 1,0 0,0 0,-1-1,1 1,0 0,0-1,-1 1,1 0,0-1,0 1,0 0,0-1,0 1,-1 0,1-1,0 1,0 0,0-1,0 1,0-1,0 1,0 0,0-1,0-4,0 1,1-1,-1 1,1 0,0-1,0 1,0 0,0-1,1 1,3-6,10-14,2 2,0 0,1 1,1 1,1 1,1 0,0 2,2 0,0 1,0 2,2 0,-1 2,2 1,51-16,-75 26,0 0,1 0,-1 0,0 1,1 0,-1-1,1 1,-1 0,1 0,-1 0,1 0,-1 1,1-1,-1 0,0 1,1 0,-1 0,0 0,1 0,-1 0,0 0,0 0,0 1,0-1,0 1,0 0,3 3,-3 0,1 0,0 0,-1 0,0 1,-1-1,1 1,-1-1,0 1,0-1,0 12,0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30:40.02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16 0,'-7'0,"-2"0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30:41.15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37 72,'-27'0,"43"0,46-1,35-10,-1-4,101-29,-394 90,156-37,0-2,-1-1,-81-1,89-5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30:52.399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94 1069,'5'0,"0"-1,0 1,0-1,0-1,0 1,-1 0,1-1,0 0,-1 0,0-1,9-5,43-41,-19 15,39-19,-56 41,-1-1,-1 0,1-1,-2-2,27-28,-42 41,0 0,0 1,0-1,0 0,0 0,-1 0,0 0,1-1,-1 1,0 0,-1 0,1-1,0 1,-1 0,0-1,0 1,0-1,0 1,0 0,-1-1,0 1,1 0,-1-1,-1 1,1 0,0 0,-4-5,3 5,-1 0,1 1,-1-1,0 1,0 0,0 0,0 0,0 0,0 0,-1 1,1-1,-1 1,1 0,-1 0,1 0,-1 1,0-1,1 1,-1 0,0 0,1 0,-1 1,0-1,1 1,-1 0,-4 1,-7 4,0 0,0 0,1 1,0 1,1 0,0 1,0 0,-18 19,-88 99,96-100,-5 3,20-22,-1 1,2 0,-1 0,1 0,1 1,-1 0,-4 11,11-20,0-1,-1 1,1-1,0 1,0-1,0 1,-1-1,1 1,0-1,0 1,0-1,0 1,0-1,0 1,0-1,0 1,0-1,0 1,0-1,0 1,1-1,-1 1,0-1,0 1,0-1,1 1,-1-1,0 1,1-1,-1 0,0 1,1-1,-1 1,0-1,1 0,-1 0,1 1,-1-1,1 0,-1 0,1 1,-1-1,1 0,-1 0,1 0,-1 0,1 0,-1 0,1 0,-1 0,1 0,-1 0,1 0,-1 0,2 0,31-7,-30 6,64-23,-1-3,114-64,-88 42,-85 45,0 0,-1 0,1-1,-1 0,6-7,-11 12,0-1,0 0,0 0,0 1,0-1,0 0,0 0,-1 0,1 0,0 0,-1 0,1 0,-1-1,1 1,-1 0,1 0,-1 0,0-1,1 1,-1 0,0 0,0-1,0 1,0 0,0 0,-1-1,1 1,0 0,0 0,-1-1,1 1,-1 0,1 0,-1 0,1 0,-1 0,0 0,0 0,0-1,-2 0,0 1,1 0,-1 0,0 0,0 0,0 0,0 0,0 1,0 0,1-1,-1 1,0 0,0 0,0 1,0-1,0 1,0-1,0 1,0 0,-3 2,-57 27,37-11,1 0,1 2,1 1,-40 49,62-71,0 1,0 0,0 0,1 0,-1 0,0 0,0 0,1 0,-1 0,1 0,-1 0,1 0,0 0,-1 0,1 1,0-1,0 0,-1 0,1 0,0 2,1-2,-1-1,1 1,-1-1,1 1,-1 0,1-1,0 1,-1-1,1 0,-1 1,1-1,0 0,-1 1,1-1,0 0,0 0,-1 1,1-1,0 0,0 0,-1 0,1 0,1 0,52-6,-22-5,0-1,0-1,-1-1,-1-2,-1-1,0-1,-1-2,-1-1,-1-1,35-37,-61 58,26-31,-25 31,0 0,-1 0,1 0,0 0,-1 0,1 0,-1 0,1 0,-1 0,0 0,1 0,-1 0,0-1,0 1,0 0,0 0,0 0,0 0,0 0,0-1,0 1,-1 0,1 0,0 0,-1 0,1 0,-1 0,1 0,-1 0,1 0,-2-1,1 1,0 1,0-1,0 1,-1-1,1 1,0 0,0-1,0 1,-1 0,1 0,0 0,0 0,0 0,-1 0,1 0,0 1,0-1,0 0,-1 1,1-1,0 1,0-1,0 1,0-1,0 1,0 0,0 0,0-1,0 1,0 0,-1 2,-28 32,-36 73,-53 118,85-158,32-64,0 0,0-1,0 1,0-1,0 0,-1 0,1 0,-1 0,0 0,-4 4,6-7,1 0,0 0,-1 0,1 0,0 0,-1 0,1 0,0 0,-1 0,1 0,-1 0,1 0,0 0,-1 0,1 0,0 0,-1 0,1 0,0 0,-1 0,1 0,0-1,0 1,-1 0,1 0,0 0,-1-1,1 1,0 0,0 0,-1-1,1 1,0 0,0 0,0-1,0 1,-1-1,-3-28,7-19,2 1,2-1,25-84,-27 116,-5 13,1 1,-1-1,1 0,-1 1,0-1,0 0,0 1,0-1,0 0,-1 1,1-1,-1 1,-1-5,1 6,1 0,-1 1,1-1,-1 1,0-1,1 0,-1 1,1 0,-1-1,0 1,0-1,1 1,-1 0,0-1,0 1,1 0,-1 0,0-1,0 1,1 0,-1 0,0 0,0 0,0 0,1 0,-1 1,0-1,0 0,0 0,1 0,-1 1,0-1,0 0,1 1,-1-1,0 1,1-1,-1 1,1-1,-1 1,0-1,1 1,-1 0,1-1,-1 2,-9 6,2 1,-1 0,1 0,0 1,1 0,0 0,1 1,0 0,0 0,2 0,-1 0,1 1,-4 22,8-33,0-1,-1 1,1-1,0 0,0 1,0-1,0 1,0-1,0 1,0-1,0 1,0-1,0 1,0-1,1 1,-1-1,0 1,0-1,0 0,1 1,-1-1,0 1,0-1,1 0,-1 1,0-1,1 0,-1 1,0-1,1 0,-1 1,1-1,-1 0,0 0,1 0,-1 1,1-1,0 0,22-7,19-24,194-182,-213 191,0-2,-2 0,-1-1,-1-1,-1-1,-1-1,-2 0,-1-1,-1-1,17-56,-18 54,7-20,-18 49,-1 0,1 0,0 0,-1 0,0 0,0 0,0 0,0-1,0 1,0 0,-1 0,0 0,-1-3,2 4,-1 1,1 0,-1 0,0 0,1 0,-1-1,0 1,0 0,0 0,0 0,0 1,0-1,0 0,0 0,0 0,0 1,-1-1,1 1,0-1,0 1,-1-1,1 1,0 0,-1 0,1-1,-2 1,0 1,-1-1,0 1,1 0,0 0,-1 0,1 0,-1 0,1 1,-6 3,-1 2,-1 1,1 0,1 0,-15 16,1 6,1 0,2 1,-21 44,41-75,-1 1,1-1,-1 1,1 0,0-1,-1 1,1 0,-1 0,1-1,0 1,0 0,0 0,-1 0,1-1,0 1,0 0,0 0,0 0,0-1,0 1,0 0,1 0,-1 0,0-1,0 1,1 0,-1 0,0-1,1 1,-1 0,1 0,1 0,-1-1,1 0,-1 1,1-1,-1 0,1 0,-1 0,1 0,-1 0,1 0,-1 0,1-1,-1 1,1 0,1-2,64-26,-62 25,-3 2,41-19,-1-2,0-2,53-42,-84 58,-1-1,0 0,-1-1,0 0,-1 0,0-1,0 0,-1 0,-1-1,0 0,0 0,-1-1,-1 0,0 1,-1-1,0 0,1-18,-4 22,6-48,-6 53,1 0,-1 0,1 0,0 1,1-1,-1 0,0 1,1-1,0 1,0 0,2-4,-3 7,-1 0,0 0,1 0,-1 0,0 0,0 0,1 0,-1 1,0-1,1 0,-1 0,0 0,0 0,1 0,-1 0,0 1,0-1,1 0,-1 0,0 0,0 1,0-1,0 0,1 0,-1 1,0-1,0 0,0 0,0 1,0-1,0 0,0 1,0-1,1 0,-1 0,0 1,0-1,0 0,0 1,-1-1,1 1,4 16,-3 3,-1-1,0 1,-2-1,0 1,-9 37,-39 98,13-44,31-87,-2 0,0 0,-1-1,-1 0,-2 0,0-1,-1-1,-1 0,-1-1,-26 27,4-11,-26 26,-3-2,-111 77,171-133,0 0,0 0,-1-1,0 0,1 0,-1-1,0 0,-13 2,18-3,0-2,0 1,0 0,0 0,0 0,0-1,0 1,0-1,0 0,0 0,0 0,0 0,0 0,1 0,-1 0,0 0,1-1,-1 1,1 0,0-1,-1 0,1 1,0-1,0 0,0 1,0-1,0 0,0 0,0 0,1 0,-1 0,1 0,-1 0,1 0,0-3,-2-10,1 0,1-1,0 1,1 0,1 0,0 0,7-24,2-16,-11 53,1 0,-1 0,1 0,-1 0,0 0,0 0,0 0,0-1,0 1,0 0,0 0,-1 0,1 0,-1 0,0 0,1 1,-1-1,0 0,0 0,0 0,0 1,-1-1,-1-2,1 4,0-1,0 1,0 0,1 0,-1 0,0 0,0 0,0 0,0 0,0 1,0-1,1 1,-1-1,0 1,0 0,1 0,-1 0,0 0,1 0,-1 0,1 0,-1 0,1 1,0-1,-3 3,-12 13,1 0,0 1,-12 21,18-24,-1-2,0 1,0-1,-1-1,-1 0,-26 20,38-32,0 0,0 0,0 0,0 0,0 0,0 0,0 0,0 0,0 0,0-1,0 1,0 0,0 0,0 0,-1 0,1 0,0 0,0 0,0 0,0 0,0 0,0 0,0 0,0 0,-1 0,1 0,0 0,0 0,0 0,0 0,0 0,0 0,0 0,0 0,-1 0,1 0,0 0,0 0,0 0,0 0,0 0,0 0,0 0,0 0,0 0,-1 0,1 0,0 0,0 1,0-1,0 0,0 0,9-13,16-15,24-10,28-27,-71 60,-1 0,0-1,0 0,-1 0,1-1,-1 1,-1-1,1 0,-1 1,2-11,-4 15,0 1,-1-1,1 0,-1 0,1 0,-1 0,0 1,0-1,0 0,0 0,0 0,0 0,0 0,-1 0,1 1,-1-1,0 0,1 0,-1 1,0-1,0 0,0 1,0-1,0 1,0-1,0 1,-1-1,1 1,-1 0,1 0,-1 0,1 0,-1 0,1 0,-1 0,0 0,0 0,1 1,-1-1,0 1,0 0,-2-1,-2 0,0 1,-1 0,1 0,0 1,0 0,0 0,0 0,0 0,0 1,0 0,0 1,-5 2,3 0,0 0,0 0,1 1,0 0,0 1,0-1,1 1,0 1,0-1,-6 12,10-16,0 0,1 0,-1 1,1-1,0 0,0 1,0-1,0 1,1 0,-1-1,1 1,0-1,0 1,0 0,1-1,-1 1,1 0,0-1,0 1,0-1,0 0,1 1,-1-1,1 0,0 0,0 0,0 0,0 0,5 4,0 0,0-1,1 0,-1-1,1 0,0 0,1 0,-1-1,1-1,0 1,-1-1,2-1,-1 0,0 0,0-1,1 0,-1 0,1-1,-1 0,0-1,1 0,13-4,-3 0,0-1,0-1,-1-1,0 0,-1-2,0 0,0-1,30-25,-47 35,1 0,-1-1,1 1,0 0,-1 0,1 0,0 0,0 0,0 1,0-1,0 1,0-1,0 1,0-1,0 1,0 0,0 0,0 0,3 1,-4-1,0 1,0-1,0 1,1 0,-1 0,-1-1,1 1,0 0,0 0,0 0,0 0,0 0,-1 0,1 0,-1 0,1 1,-1-1,1 0,-1 0,1 0,-1 1,0-1,0 0,0 0,0 1,0-1,0 0,0 1,0-1,0 0,0 0,-1 3,-3 8,-1 1,0-1,0 0,-1 0,-1-1,0 0,0 0,-1 0,-1-1,1-1,-2 1,1-1,-1-1,-1 0,0 0,-18 9,28-16,-1 0,1 0,-1-1,1 1,-1 0,1-1,-1 0,1 1,-1-1,0 0,1 0,-1 0,0 0,1 0,-1 0,0 0,1-1,-1 1,1 0,-3-2,3 1,1 1,-1-1,0 0,1 0,-1 0,1 0,-1 0,1 0,-1 0,1 0,0 0,0 0,-1 0,1 0,0-1,0 1,0 0,0 0,0 0,0 0,1-2,1-8,1 1,1-1,-1 1,9-15,80-180,-83 178,-8 18,-9 16,-56 81,30-41,-43 49,63-77,15-11,2-8,-1 0,0-1,0 0,1 1,-1-1,0 0,0 0,0 0,0-1,0 1,0 0,0-1,0 1,-1-1,3-2,467-420,-464 417,0 0,-1-1,0 0,0 0,-1 0,0 0,-1-1,7-17,-3 1,9-49,-14 53,1 1,1 1,1-1,14-32,-5 24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31:03.446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1486 279,'-876'0,"836"-2,-1-3,-69-16,64 11,44 10,0 0,-1 0,1-1,0 1,-1-1,1 1,0-1,0 0,-1 0,1 0,0 0,0-1,-2-1,4 2,0 0,1 1,-1-1,0 1,1-1,-1 0,0 1,1-1,-1 1,1-1,-1 1,1 0,-1-1,1 1,0-1,-1 1,1 0,-1-1,1 1,0 0,-1 0,1 0,0-1,-1 1,1 0,0 0,1 0,76-11,1324-69,-1067 73,-194 7,-272 13,37-1,-92 4,-476 24,490-34,146-2,1 0,-1 2,1 1,-39 16,6-3,58-20,0 0,0 0,0 0,0 0,1 0,-1 0,0 0,0 0,0 0,0 0,0 1,0-1,0 0,0 0,0 0,0 0,0 0,0 0,0 0,0 0,0 0,1 0,-1 1,0-1,0 0,0 0,0 0,0 0,0 0,0 0,0 0,0 0,0 0,0 1,-1-1,1 0,0 0,0 0,0 0,0 0,0 0,0 0,0 0,0 0,0 1,0-1,0 0,0 0,0 0,0 0,0 0,-1 0,1 0,0 0,18 3,27 0,319-23,-125 2,125 13,-778 4,-169 4,476 5,0 6,-145 36,214-36,38-14,-1 0,1 0,0 0,0 0,-1 0,1 1,0-1,-1 0,1 0,0 0,0 1,-1-1,1 0,0 0,0 1,-1-1,1 0,0 0,0 1,0-1,0 0,0 1,-1-1,1 0,0 1,0-1,0 0,0 1,0-1,0 0,0 1,0-1,0 0,0 1,23 8,49 0,2-3,102-4,-85-3,622 0,-696 1,-9 1,1-1,-1-1,1 1,0-1,-1 0,15-5,-23 6,0 0,0 0,1 0,-1 0,0-1,0 1,1 0,-1 0,0-1,0 1,0 0,1 0,-1-1,0 1,0 0,0 0,0-1,0 1,1 0,-1 0,0-1,0 1,0 0,0-1,0 1,0 0,0-1,0 1,0 0,0-1,0 1,0 0,0 0,-1-1,1 1,0 0,0-1,0 1,0 0,0 0,-1-1,1 1,0 0,0 0,-1-1,1 1,0 0,0 0,0 0,-1 0,1-1,0 1,-1 0,1 0,0 0,0 0,-1 0,1 0,-1 0,-19-11,-8 0,-1 2,-1 1,1 1,-1 1,-51-2,-160 6,173 3,-62 1,822-2,-665 0,-16 1,1 0,0-1,0-1,-1 0,1-1,0 0,-1 0,1-1,10-5,-21 8,0-1,0 1,0-1,0 1,-1-1,1 1,0-1,0 1,0-1,0 0,-1 1,1-1,0 0,-1 0,1 0,-1 1,1-1,-1 0,1 0,-1 0,1 0,-1 0,0 0,0 0,1 0,-1 0,0-1,-1 0,1 0,-1 0,1 0,-1 1,0-1,0 0,0 1,0-1,0 1,0-1,-1 1,1 0,0-1,-2 0,-9-7,0 1,0 0,-16-7,19 11,-69-50,68 45,0 0,-1 1,0 1,-1 0,1 0,-1 1,0 1,-1 0,0 0,1 1,-1 1,-19-2,-293 4,136 6,-86-5,248-4,27 3,0 1,0 0,-1-1,1 1,0 0,0 0,0-1,0 1,0 0,0-1,0 1,0 0,0 0,1-1,-1 1,0 0,0-1,0 1,0 0,0 0,0-1,0 1,1 0,-1 0,0-1,0 1,0 0,1 0,-1 0,0-1,0 1,1 0,-1 0,0 0,0 0,1 0,-1 0,0-1,0 1,1 0,0 0,5-3,1 0,0 0,0 1,0 0,8-2,45-2,114 2,-724 6,1119-2,-659 4,-1 4,1 5,-127 33,206-42,11-2,22 2,38-4,983-2,-2387 2,1786 0,-436 0,1 0,-1 0,0 1,1 0,-1 0,0 0,1 1,-1 0,0 0,0 1,-1 0,1 0,5 3,-8-3,-1-1,0 1,1-1,-1 1,0 0,0 0,-1 0,1 0,0 0,-1 0,0 1,0-1,0 0,0 1,0-1,-1 1,0-1,1 0,-1 1,-1-1,1 1,0-1,-1 1,0-1,-2 7,0 0,-2 0,1-1,-1 1,-1-1,0 0,0 0,0-1,-1 0,-1 0,1-1,-1 0,0 0,-1 0,0-1,-15 8,7-5,-1 0,0-1,0-1,0 0,-1-2,0 0,-34 4,48-8,-1-1,0-1,1 1,-1-1,1 0,-1 0,1-1,-1 1,1-1,0 0,0-1,0 1,0-1,0 0,0 0,1-1,0 0,-1 1,1-1,1-1,-1 1,1 0,-1-1,1 0,0 0,1 0,-1 0,1 0,0 0,1-1,-1 1,0-10,0 7,0 0,1 0,0 0,1 0,0 0,0 0,1 0,0 0,0 0,1 0,0 0,0 0,1 1,0-1,0 1,0 0,1 0,1 0,-1 0,1 1,0-1,10-8,-5 8,1 0,0 0,0 1,1 1,0 0,0 1,0 0,24-4,-8 3,1 2,50 1,-61 5,-24 3,-31 6,-72 11,-1-4,0-6,-184 0,1042-16,-786 3,3-1,1 1,0 2,0 1,-37 9,57-7,14 0,25 1,73 0,0-3,148-16,-89 3,327-3,-165 7,-1083 9,417-5,274 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8:31:18.823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372 1112,'-32'-143,"24"-23,8 119,-2 1,-13-71,6 64,1-1,1-100,7 154,0 1,0-1,0 0,0 0,0 0,0 0,0 0,0 0,0 0,0 0,0 0,0 0,0 0,0 0,1 0,-1 0,0 0,0 0,0 0,0 0,0 0,0 0,0 0,0 0,0 0,0 0,1 0,-1 0,0 0,0 0,0 0,0 0,0 0,0 0,0 0,0 0,0 0,0 0,0 0,0 0,1 0,-1 0,0 0,0 0,0 0,0 0,0-1,0 1,0 0,8 16,7 23,12 52,-8-36,-3 2,13 88,-27-120,-2-18,0 0,0 1,1-1,0 0,1 0,0 0,0 0,0 0,1 0,5 9,-8-16,0 0,0 1,0-1,0 0,0 0,0 0,0 0,1 0,-1 1,0-1,0 0,0 0,0 0,0 0,1 0,-1 0,0 0,0 0,0 1,0-1,1 0,-1 0,0 0,0 0,0 0,1 0,-1 0,0 0,0 0,0 0,0 0,1 0,-1 0,0-1,0 1,0 0,0 0,1 0,-1 0,0 0,0 0,0 0,0 0,1-1,-1 1,0 0,0 0,0 0,6-13,-1-16,0-40,-3 0,-7-83,-3 115,1 26,6 11,0 0,1 0,-1 1,1-1,-1 0,1 1,-1-1,1 1,0-1,-1 0,1 1,-1-1,1 1,0-1,-1 1,1 0,0-1,0 1,-1-1,1 1,0-1,0 1,0 0,0-1,0 2,-7 28,2 1,2 0,0 0,3 45,0-37,-2-29,-2-12,-10-27,-11-47,12 11,2 0,4 0,2 0,6-102,2 461,7-220,-9-71,-1 0,1 0,-1 0,1 0,0 0,0 0,1 0,-1 0,0-1,1 1,0 0,-1-1,1 0,0 1,0-1,1 0,-1 0,0 0,1 0,3 2,-5-4,0 0,0 0,0 0,-1 0,1 0,0 0,0-1,0 1,0 0,-1 0,1-1,0 1,0 0,0-1,-1 1,1-1,0 1,-1-1,1 1,0-1,-1 0,1 1,-1-1,1 0,-1 0,1 1,-1-1,0 0,1 0,-1 1,0-1,0 0,1-1,7-32,-8 32,4-45,-3-95,-1 175,2 72,-1-93,1 0,0 0,0 0,1 0,1-1,0 1,6 12,-8-21,-1-1,1 1,-1 0,1-1,0 0,0 1,0-1,0 0,0 0,1 0,-1 0,1-1,4 4,-5-5,0 1,-1-1,1 0,0 1,-1-1,1 0,0 0,-1 0,1 0,-1 0,1-1,0 1,-1 0,1-1,0 1,-1-1,1 0,2-1,0-1,0-1,0 1,0-1,0 0,-1 0,1 0,-1 0,0-1,0 1,-1-1,0 0,1 0,-1 0,1-6,3-12,-1 0,-1 0,-1-1,-1 0,-1 0,-3-40,1 48,-2 0,0 0,0 0,-1 1,-1-1,-1 1,0 0,-1 1,0 0,-18-25,23 36,-1 0,1 0,-1 0,0 0,0 0,0 0,-1 1,1-1,0 1,-1 0,0 0,-4-2,6 4,1 0,-1 0,0 0,1 0,-1 0,1 1,-1-1,0 0,1 1,-1-1,1 1,-1-1,1 1,-1 0,1 0,-1 0,1 0,0 0,0 0,-1 0,1 0,0 0,0 1,0-1,0 0,0 1,1-1,-1 0,0 1,1-1,-1 1,1 0,-1 2,-25 71,3 1,-16 95,35-302,1 94,-2 0,-2 0,-1 1,-2-1,-20-47,30 84,0-1,0 1,0 0,0-1,0 1,0 0,0 0,-1-1,1 1,0 0,0 0,0-1,0 1,0 0,0 0,-1-1,1 1,0 0,0 0,0-1,0 1,-1 0,1 0,0 0,0 0,-1-1,1 1,0 0,0 0,-1 0,1 0,0 0,-1 0,1 0,0 0,0 0,-1 0,1 0,-1 0,-3 12,0 23,5 260,1-203,-4-116,0 0,-11-43,8 47,1-1,1 0,1 0,0-29,2 47,0 0,0 0,0 1,1-1,-1 0,1 0,0 0,0 1,0-1,0 1,0-1,0 0,1 1,-1 0,1-1,0 1,0 0,0 0,3-3,-2 4,-1-1,1 1,-1 1,1-1,0 0,-1 1,1-1,0 1,0 0,-1-1,1 2,0-1,0 0,-1 0,1 1,4 1,5 2,-1 0,0 1,0 1,0 0,0 0,-1 1,17 15,-10-4,0 1,-1 0,-2 2,0 0,12 23,-23-40,-3-2,0-1,1 0,-1 0,1 0,-1 0,1 0,0 0,-1 0,1 0,0 0,-1-1,1 1,0 0,0 0,0-1,0 1,0 0,0-1,0 1,0-1,0 1,0-1,2 1,-2-2,0 1,0-1,-1 0,1 0,0 0,-1 1,1-1,-1 0,1 0,-1 0,1 0,-1 0,1 0,-1 0,0 0,0 0,1 0,-1 0,0-2,2-69,-2 64,-2-30,1 28,0 26,1 87,2-67,-1 0,-3 0,-1 0,-12 61,-1-7,15-74,-1 0,-1-1,0 1,0-1,-2 0,0 0,-1-1,-8 17,12-28,0-1,0 0,0 1,0-1,0 0,0 0,-1 0,1 0,-1-1,1 1,-1-1,0 1,0-1,1 0,-1 0,0 0,0 0,0-1,0 1,0-1,0 0,0 0,0 0,0 0,0 0,0-1,0 1,0-1,0 0,0 0,0 0,0 0,0-1,1 1,-1-1,1 1,-4-4,-3 0,1-1,0-1,1 1,-1-1,1-1,1 1,-1-1,1-1,0 1,-6-13,6 3,1 0,0 0,1-1,1 0,1 0,1 0,0 1,2-1,0 0,1 0,0 0,2 0,11-34,-4 38,-2 25,2 36,-9-36,13 87,4 118,-21-875,2 643,0-1,2 1,0-1,1 1,0 0,1 0,1 0,1 0,9-17,-14 32,-1 0,1 1,0-1,0 1,0-1,0 1,0 0,0-1,1 1,-1 0,0 0,1 0,-1 0,1 0,-1 0,1 0,-1 1,1-1,0 0,-1 1,1-1,0 1,-1 0,1-1,2 1,-1 1,-1 0,1 0,-1 0,1 0,-1 0,1 0,-1 1,0-1,0 1,0-1,0 1,0 0,0 0,3 3,3 7,0-1,-1 1,0 0,0 0,5 19,9 38,-4 1,-4 1,8 95,-20-158,1 41,-2-48,0 0,0 0,0 0,0-1,-1 1,1 0,0 0,0 0,0 0,-1-1,1 1,0 0,-1 0,1-1,-1 1,1 0,-1-1,1 1,-1 0,1-1,-1 1,1 0,-1-1,0 1,0-1,1 0,-1 1,0-1,0 1,1-1,-1 0,0 0,0 1,0-1,0 0,1 0,-1 0,0 0,0 0,0 0,0 0,1 0,-1-1,0 1,0 0,0 0,-1-1,-11-6,1-1,-1 0,1 0,1-2,0 1,0-1,1-1,-12-14,0 1,8 8,0-1,1 0,0 0,2-1,0-1,1 0,-12-33,18 42,1-1,0 1,1-1,0 0,1 1,0-1,0 0,1 0,1 0,0 0,0 1,1-1,1 0,-1 1,2-1,8-18,-12 28,1-1,0 1,-1-1,1 1,0-1,0 1,0 0,0-1,0 1,0 0,0 0,1 0,-1 0,0 0,1 0,-1 0,0 0,1 0,3 0,-4 1,0 0,0 0,0 0,0 1,0-1,0 0,0 1,0-1,0 1,0 0,-1-1,1 1,0-1,0 1,0 0,-1 0,1 0,0-1,-1 1,1 0,-1 0,2 1,3 10,0-1,0 1,5 23,-8-28,8 36,-1-1,-3 2,2 44,-8 131,3 36,0-232,1 0,8 23,7 39,-18-78,0 1,-1-1,0 0,0 0,-1 0,1 1,-2-1,1 0,-3 7,2-11,1-1,-1 1,1-1,-1 0,0 0,0 0,0 0,0 0,-1 0,1 0,0-1,-1 1,1-1,-1 0,1 0,-1 0,0 0,1 0,-1 0,0-1,0 1,0-1,0 0,1 0,-1 0,-5-1,-7 0,1 0,-1-1,1-1,-15-5,-54-24,-10-4,84 33,0 0,-1 1,1 0,-1 1,0 0,1 1,-13 0,21 0,0 0,-1 0,1 0,0 0,0 1,-1-1,1 0,0 1,0-1,0 1,-1-1,1 1,0 0,0-1,0 1,0 0,-1 1,1-1,1-1,0 1,0-1,0 1,0-1,0 1,0 0,0-1,0 1,0-1,0 1,0 0,0-1,0 1,0-1,0 1,1-1,-1 1,0-1,0 1,1-1,-1 1,0-1,1 1,0 0,2 2,0 0,0-1,0 1,0-1,1 1,-1-1,1 0,-1 0,6 1,224 68,-183-58,-37-11,0 1,0 0,0 1,21 10,-32-13,0 0,0 0,1 1,-1-1,0 1,0-1,-1 1,1 0,0 0,0 0,-1 0,0 0,1 0,-1 0,0 1,0-1,0 0,0 1,0-1,-1 1,1-1,-1 1,1-1,-1 1,0-1,0 1,0 0,0-1,-2 4,1-1,0-1,-1 0,0 0,0 0,0 0,0 0,0 0,-1-1,0 1,0-1,0 0,0 0,0 0,-1 0,0 0,1-1,-1 1,0-1,0 0,0 0,0-1,0 1,-1-1,1 0,0 0,-5 0,-16 3,1-1,-1-1,-33-2,52 0,-4 1,1-1,0 0,0-1,0 0,0 0,0-1,0 0,1-1,-1 0,-8-4,17 7,-1 0,1 0,0-1,0 1,-1 0,1 0,0 0,0 0,0 0,-1-1,1 1,0 0,0 0,0 0,0-1,-1 1,1 0,0 0,0-1,0 1,0 0,0 0,0 0,0-1,0 1,0 0,0-1,0 1,0 0,0 0,0-1,0 1,0 0,0 0,0-1,0 1,0 0,0 0,0-1,0 1,1 0,-1 0,0 0,0-1,0 1,0 0,1 0,-1 0,0-1,0 1,0 0,1 0,-1 0,0 0,0 0,1 0,-1 0,0-1,0 1,1 0,-1 0,1 0,18-5,263-37,-270 38,-26 2,-50 0,25 0,-24-8,60 9,0 1,0-1,0 0,1 0,-1 0,0 0,1-1,-1 1,1-1,-1 0,1 1,0-1,0 0,0 0,0 0,0-1,0 1,-2-5,3 7,1-1,0 0,0 1,0-1,0 1,0-1,0 0,0 1,0-1,0 0,0 1,0-1,0 1,1-1,-1 1,0-1,0 0,1 1,-1-1,0 1,1-1,-1 1,0-1,1 1,-1 0,1-1,-1 1,0-1,2 1,21-10,29 3,-50 7,13-2,-1 1,1 1,-1 0,1 1,27 6,-41-7,-1 0,1 0,-1 0,1 0,-1 0,1 0,-1 0,1 0,-1 1,1-1,-1 0,1 0,-1 1,1-1,-1 0,1 0,-1 1,1-1,-1 1,0-1,1 0,-1 1,0-1,1 1,-1-1,0 1,0-1,1 1,-1-1,0 1,0-1,0 2,-15 7,-30 1,0-5,-1-2,-73-6,117 3,0 0,0 0,0 0,0-1,1 1,-1 0,0-1,0 1,0-1,1 0,-1 0,0 1,1-1,-1 0,1 0,-1-1,-2-1,8-7,17 2,-14 7,1 0,-1-1,0 0,0 0,0-1,0 0,9-6,-14 7,0 1,-1-1,1 0,-1 0,1 0,-1 0,0 0,0 0,0 0,0 0,0-1,-1 1,1 0,0 0,-1-1,0 1,0 0,1-1,-1 1,-1-1,1 1,0 0,-1-1,1 1,-1 0,1 0,-1-1,-1-2,-3-8,0-1,0 1,-1 0,-1 1,-13-21,20 33,0 0,0-1,0 1,0-1,-1 1,1-1,0 1,0 0,0-1,-1 1,1-1,0 1,-1 0,1-1,0 1,-1 0,1 0,0-1,-1 1,1 0,0 0,-1-1,1 1,-1 0,1 0,0 0,-1 0,1 0,-1-1,1 1,-1 0,1 0,-1 0,1 0,0 0,-1 0,1 1,-1-1,1 0,-1 0,1 0,-1 0,1 0,0 1,-1-1,1 0,0 0,-1 1,0-1,1 2,-1-1,1 1,0-1,-1 1,1-1,0 1,0-1,0 1,0-1,0 1,0-1,1 1,-1-1,1 2,4 10,0 0,1-1,1 1,0-2,0 1,1-1,12 13,-2-4,0-1,41 32,-50-45,60 40,-65-43,0-1,0 1,0-1,1-1,-1 1,1-1,-1 1,1-1,0-1,-1 1,1-1,0 1,9-2,-12 0,1 0,-1 0,1 0,-1-1,1 1,-1-1,0 1,0-1,0 0,0 0,0 0,0 0,-1 0,1 0,-1 0,1-1,-1 1,0 0,0-1,0 1,0-1,0 0,0 1,-1-1,0 0,1 1,-1-1,0 0,0 1,-1-6,0-5,0-1,-1 0,-1 1,-6-22,-40-116,-62-205,58 146,45 162,2 1,2-1,2 0,2 0,7-57,-7 101,1 1,-1-1,1 1,0-1,0 1,0-1,0 1,1 0,-1-1,1 1,0 0,0 0,0 0,0 0,0 1,1-1,-1 1,1-1,0 1,-1 0,1 0,0 0,1 0,-1 1,0-1,0 1,1 0,-1 0,5-1,-4 1,0 1,0 0,0 0,0 0,1 1,-1-1,0 1,0 0,-1 0,1 1,0-1,0 1,0-1,-1 1,1 1,-1-1,0 0,0 1,1-1,-2 1,1 0,0 0,0 0,-1 1,3 4,3 7,-1 1,-1 0,0 0,-2 0,1 1,-2 0,0-1,0 25,-1 4,-9 90,6-126,-1 0,0 0,-1 0,0 0,0 0,-1-1,0 0,-1 1,-10 13,-4 2,-37 36,5-5,51-54,-1 0,0 0,1 0,-1 0,0-1,0 1,0 0,0 0,0 0,0-1,0 1,0 0,0-1,0 1,0-1,0 1,0-1,-1 1,1-1,0 0,-2 0,2 0,0 0,0-1,1 1,-1-1,0 0,1 1,-1-1,0 1,1-1,-1 0,1 0,-1 1,1-1,-1 0,1 0,0 0,-1 1,1-1,0 0,-1 0,1-1,-4-59,4 55,5-368,-5 1020,1-626,2 0,0 0,2-1,0 0,1 0,1 0,0 0,13 20,-10-18,0 0,-2 1,0 0,-1 0,3 25,-9-44,-1 0,0 1,0-1,0 0,0 1,-1-1,1 0,-1 1,0-1,0 0,0 0,-1 0,1 0,-4 5,4-7,0 0,0 0,0 0,0 0,0 0,0-1,0 1,0 0,0-1,0 1,0-1,0 1,0-1,-1 0,1 1,0-1,0 0,-1 0,1 0,0 0,0 0,-1 0,1 0,0-1,0 1,-1 0,1 0,0-1,0 1,0-1,0 0,0 1,0-1,-1 0,2 1,-1-1,0 0,0 0,0 0,0 0,-1-2,-16-19,0-1,2-1,1 0,0-1,2-1,-12-33,16 39,-6-13,1 0,1 0,2-2,2 1,1-1,2-1,1 1,0-66,11 362,-6-206,1 62,8-88,-9-28,0-1,1 1,-1-1,0 1,1-1,-1 1,1-1,-1 1,1-1,-1 1,1-1,0 0,-1 1,1-1,0 0,-1 0,1 1,-1-1,1 0,0 0,-1 0,1 0,1 0,0 0,0-1,0 0,-1 0,1 0,0 0,0-1,-1 1,1 0,-1-1,1 1,-1-1,1 1,-1-1,0 0,0 1,0-1,0 0,0 0,0 0,-1 0,2-4,19-63,19-116,-23 96,-6 14,-3 0,-3-77,-3 95,-4 421,3-197,-1-480,0 346,-7 56,-2-43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9:09:22.838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486 195,'1'4,"1"0,-1-1,0 1,1 0,0-1,0 1,0-1,1 0,3 5,19 33,-25-40,1 0,-1 0,0 0,0 0,0 0,0-1,0 1,0 0,0 0,0 0,0 0,0 0,-1 0,1 0,0 0,-1 0,1 0,0 0,-1-1,1 1,-1 0,1 0,-1 0,0-1,1 1,-1 0,0-1,0 1,1-1,-1 1,0-1,0 1,0-1,0 1,0-1,1 0,-1 0,0 1,-1-1,0 0,0 1,0-1,1 0,-1 0,0 1,1-1,-1-1,0 1,0 0,1 0,-1-1,0 1,1-1,-1 1,1-1,-1 0,0 1,1-1,0 0,-1 0,1 0,-1 0,1-1,0 1,0 0,0 0,0-1,0 1,0-1,0 1,0-1,0 1,1-1,-1 0,1 1,-1-1,1-1,-3-5,1 1,0-1,1 0,0 1,0-1,1-15,1 13,0 1,0 0,1 0,1-1,0 2,0-1,0 0,1 0,0 1,1 0,0 0,9-11,-14 19,0 0,1-1,-1 1,0 0,1 0,-1-1,0 1,1 0,-1 0,1 0,-1 0,0-1,1 1,-1 0,0 0,1 0,-1 0,1 0,-1 0,0 0,1 0,-1 0,1 0,-1 0,0 0,1 1,-1-1,1 0,-1 0,0 0,1 0,-1 1,0-1,1 0,-1 0,0 1,0-1,1 0,-1 1,0-1,0 0,1 1,-1-1,0 0,0 1,0-1,1 0,-1 1,0-1,0 1,8 29,-6-9,-3-45,1 19,0 1,0-1,0 0,0 1,1-1,0 1,0-1,0 1,1 0,-1-1,1 1,0 0,0 0,1 0,-1 0,1 0,0 1,3-4,-2 4,0 0,1 0,-1 0,0 1,1 0,-1 0,1 0,0 1,0-1,0 1,-1 0,1 1,0-1,0 1,0 0,10 1,-5 0,1 1,-1 0,0 0,0 1,0 0,-1 1,1 0,-1 1,14 8,-20-11,0 0,1 1,-1-1,0 1,0 0,-1 0,1 0,0 0,-1 0,0 0,0 1,0-1,0 1,0 0,-1-1,0 1,0 0,0 0,0 0,0 0,-1 0,0 0,1 0,-2 0,1 0,0 0,-2 6,0-6,0 1,0-1,0 1,-1-1,0 0,0 0,0 0,0 0,0 0,-1-1,0 1,0-1,0 0,0 0,0 0,0-1,-1 0,1 0,-1 0,-7 2,-5 2,-1-2,0 0,0 0,-22 0,-50-3,53-3,29 2,10-1,406-45,562 11,-1146 29,14-26,101 18,-1 2,-71-3,-229 14,192 3,138 0,32-2,0 0,0 0,1 1,-1-1,0 0,1 0,-1 0,0 1,0-1,0 0,1 0,-1 1,0-1,0 0,0 1,1-1,-1 0,0 1,0-1,0 0,0 1,0-1,0 0,0 1,0-1,0 0,0 1,0-1,0 0,0 1,0-1,0 0,0 1,0-1,0 0,-1 0,1 1,0-1,0 0,0 1,0-1,-1 0,1 0,0 1,0-1,-1 0,1 0,0 1,0-1,-1 0,1 0,0 0,-1 0,1 0,0 1,-1-1,32 13,1-2,0 0,0-3,1 0,56 4,-9 1,-20-2,69 13,171 10,-332-35,-171-4,-228 23,246 5,-260 20,446-43,39-2,0-1,43-10,-38 3,1 2,91-4,96 14,-87 2,-24-7,128 7,-211 5,-30 1,-10-9,1 0,-1-1,1 1,-1 0,1 0,-1-1,0 1,1 0,-1-1,0 1,0 0,1-1,-1 1,0-1,0 1,0-1,0 0,0 1,-1-1,-26 11,0-2,-1-1,0-1,0-1,-52 3,-156-9,122-2,-128 4,-217-6,455 4,0 0,0 0,0 0,0-1,0 0,-1 0,1 0,1-1,-1 1,0-1,0 0,1-1,-1 1,1-1,-1 0,1 0,0 0,0-1,1 1,-6-7,-3-15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9:09:27.636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0 449,'6'2,"0"0,0 0,0 0,-1 1,1 0,-1 0,0 0,0 1,5 4,14 7,-4-3,1-2,0-1,1 0,0-2,46 9,-26-10,1-2,60-2,18-2,110-5,-120-13,-72 11,47-5,79-11,-51 4,-25 6,159-45,-246 56,-7 0,-20-1,-35 0,-937 6,1025-3,-19 2,-1-1,1-1,0 0,0 0,0-1,0 0,-1 0,1-1,0 0,-1-1,17-7,-25 10,1-1,0 1,0-1,-1 1,1-1,0 0,-1 1,1-1,-1 0,1 1,-1-1,1 0,-1 1,0-1,1 0,-1 0,0 0,1 1,-1-1,0 0,0 0,0 0,0 0,0 0,0 1,0-1,0 0,0 0,0 0,-1-1,0 0,0 0,0 0,-1 0,1 0,-1 0,0 1,1-1,-1 0,0 1,-4-3,-52-25,-2 11,0 2,0 3,-68-5,108 15,16 3,1-1,0 1,0-1,0 0,0 0,0 0,0 0,0 0,0-1,0 1,1-1,-1 0,-2-2,4 4,1 0,0-1,0 1,-1-1,1 1,0-1,0 1,-1-1,1 1,0-1,0 1,0-1,0 1,0-1,0 0,0 1,0-1,0 1,0-1,0 1,0-1,0 1,1-1,-1 1,0-1,0 1,1-2,22-16,33-1,-49 18,1-1,0 0,-1-1,0 0,0 0,12-7,-19 10,1 0,-1-1,0 1,0 0,1 0,-1 0,0 0,0 0,1-1,-1 1,0 0,0 0,0 0,0-1,1 1,-1 0,0 0,0-1,0 1,0 0,0 0,0-1,0 1,0 0,1 0,-1-1,0 1,0 0,0-1,0 1,0 0,-1 0,1-1,0 1,0 0,0 0,0-1,0 1,0 0,0-1,-13-5,-19 1,0 6,-1 2,1 0,0 3,0 0,-60 22,71-16,31-9,38-11,-19-2,52-28,-76 33,-14 4,-14 3,-30 10,35-9,-1 0,1 2,-1 1,-33 14,84-40,12-9,93-45,-106 61,1 2,0 1,44-7,-61 14,-2 1,1-1,-1 2,0 0,0 0,1 1,16 3,-27-2,1 0,-1 0,1 0,-1 0,0 1,0 0,1-1,-1 1,0 0,-1 1,1-1,0 0,-1 1,1 0,-1-1,0 1,0 0,0 0,0 0,0 1,-1-1,0 0,1 1,-1-1,0 1,-1-1,1 1,0 6,0-5,-1 0,1 0,-1 1,0-1,-1 0,1 0,-1 0,0 1,0-1,-1 0,1 0,-1-1,0 1,-1 0,1-1,-4 6,2-5,-1 1,-1-1,1 0,0 0,-1 0,0-1,0 0,-1 0,1-1,-9 4,-5 0,0 0,-1-2,0 0,1-2,-1 0,0-1,-22-1,-293-8,1829 7,-1470 3,-23-3,0 0,0 0,1 0,-1 0,0 0,0 1,0-1,0 0,0 0,0 0,0 0,0 0,0 1,1-1,-1 0,0 0,0 0,0 0,0 0,0 1,0-1,0 0,0 0,0 0,0 0,0 1,0-1,0 0,0 0,0 0,0 0,-1 0,1 1,0-1,0 0,0 0,0 0,0 0,0 0,0 0,0 1,0-1,-1 0,1 0,0 0,0 0,0 0,0 0,0 0,-1 0,1 0,0 0,0 1,0-1,0 0,-41 14,-356 46,94-17,199-27,-106 2,333-18,143-5,-232 1,-1-2,54-18,-133 19,-453 7,491-2,5 0,0 0,0 0,0 0,0 0,-1 0,1-1,0 1,0-1,0 0,0 0,-5-3,0-4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9:09:39.390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1290 424,'-2'-7,"0"1,-1-1,1 0,-2 1,1 0,-1 0,0 0,-7-9,-1-2,2 2,0 0,-1 1,-1 0,0 1,-1 0,0 1,-1 0,0 1,-1 1,0 1,-1 0,0 0,0 2,-1 0,0 1,0 0,0 2,-1 0,1 1,-1 0,-24 1,-14 2,0 3,0 3,0 1,1 4,-65 19,101-24,-1-2,0 0,0-2,-1 0,1-1,0-1,-1-1,-25-4,40 4,1 0,-1 0,1 0,-1-1,1 0,0 0,0-1,0 1,0-1,0 0,0 0,1-1,-1 0,1 1,0-1,0-1,1 1,-1-1,1 1,0-1,0 0,0 0,1 0,0 0,0-1,0 1,1-1,-1 1,1-1,1 1,-1-1,1 0,0-8,0 11,1 1,-1-1,0 1,1-1,-1 0,1 1,0-1,0 1,0-1,0 1,0 0,0-1,1 1,-1 0,1 0,0 0,2-3,-3 5,0-1,0 1,0-1,0 1,0 0,0-1,0 1,1 0,-1 0,0 0,0 0,0 0,1 0,-1 0,0 0,0 0,0 0,0 1,1-1,-1 0,0 1,0-1,0 1,0 0,0-1,0 1,0 0,0-1,0 1,-1 0,1 0,0 0,0 0,-1 0,1 0,0 0,-1 0,1 0,0 2,10 18,0 0,-2 0,0 2,-2-1,0 1,5 33,-6-26,1-1,2 0,12 29,-11-40,-9-21,-16-31,-44-66,-90-115,146 211,0 0,0 1,0 0,0-1,-1 1,0 1,1-1,-1 0,0 1,0 0,0 0,-8-3,10 5,1 0,-1-1,0 1,1 0,-1 1,0-1,1 0,-1 0,1 1,-1-1,0 1,1-1,-1 1,1 0,-1-1,1 1,0 0,-1 0,1 0,0 0,0 0,-1 0,1 1,0-1,0 0,0 1,0-1,1 1,-1-1,0 1,1-1,-1 1,1-1,-1 1,1-1,0 1,-1 2,-5 29,1 0,2 1,1-1,1 1,9 64,3-55,-1-31,-9-13,0 1,-1 0,1-1,0 1,-1-1,1 1,-1-1,1 1,-1-1,1 0,-1 1,1-1,-1 0,0 1,1-1,-1 0,0 1,1-1,-1 0,0 0,0 1,0-1,0 0,0-1,5-19,-2-1,-1 0,0-1,-4-43,0 44,2 1,0-1,1 0,7-35,0 44,0 21,5 28,-12-32,21 78,-16-53,1-1,1 0,1 0,2-1,1 0,17 27,-29-54,0 0,0 1,0-1,0 0,0 0,0 1,0-1,0 0,1 1,-1-1,0 0,0 0,0 0,1 1,-1-1,0 0,0 0,0 0,1 1,-1-1,0 0,0 0,1 0,-1 0,0 0,0 0,1 0,-1 0,0 0,1 1,-1-1,0 0,0 0,1 0,-1-1,0 1,1 0,-1 0,0 0,0 0,1 0,-1 0,0 0,0 0,1 0,-1-1,0 1,0 0,1 0,-1 0,0-1,0 1,7-22,-4-27,-2 12,-1-61,0 91,-1 0,0 1,0-1,0 1,-1-1,0 1,-1 0,1-1,-1 1,0 0,-5-6,7 11,1 0,-1 0,0 0,0 0,1 0,-1 1,0-1,0 0,0 0,0 1,0-1,0 1,0-1,-1 1,1-1,0 1,0-1,0 1,0 0,-1 0,1 0,0 0,0 0,0 0,-1 0,1 0,0 0,0 0,0 1,-1-1,1 0,0 1,0-1,0 1,0 0,0-1,0 1,0 0,0-1,0 1,0 0,0 0,1 0,-1 0,0 0,-1 2,-2 4,-1-1,1 1,0 0,1 1,-5 12,5-9,0 0,1 0,0 0,1 0,0 0,1 0,1 0,2 21,4 4,17 49,-14-54,-2 1,5 34,-8-12,-2 58,-5-130,0 0,-8-31,3 17,-4-51,10 74,1 0,0-1,1 1,0-1,0 1,1 0,0-1,0 1,1 0,6-10,-5 11,10-28,-14 35,0 0,0 0,0 0,0 0,0 0,0 0,0 0,-1 0,1 0,0 0,-1 0,1 0,-1 0,1 0,-1 0,1 0,-1 0,0 1,1-1,-1 0,0 0,0 1,1-1,-1 1,0-1,0 1,0-1,0 1,0-1,0 1,0 0,0-1,0 1,-1 0,-2-1,-5-2,0 1,0-1,1-1,-1 1,-8-7,13 8,1 0,0-1,0 0,1 0,-1 0,1 0,-1 0,1 0,0-1,0 1,0-1,1 1,-1-1,1 0,-1-5,-3-15,2 1,0-1,2 0,0 0,2 1,4-26,-5 48,0 0,0 0,0 0,0 0,0 0,0 0,0 0,0 0,1 0,-1 0,0 1,1-1,-1 0,0 0,1 0,-1 0,1 1,0-1,-1 0,1 1,0-1,-1 0,1 1,1-2,-1 2,0 1,0-1,0 0,0 1,0-1,0 0,-1 1,1-1,0 1,0-1,0 1,-1 0,1-1,0 1,-1 0,1-1,-1 1,1 0,0 1,27 50,-27-49,30 74,34 135,-59-188,-5-21,-1 1,1-1,0 0,0 1,0-1,1 0,-1 0,1 1,-1-1,1-1,0 1,0 0,1 0,-1-1,1 1,-1-1,1 0,0 0,-1 0,1 0,0 0,0 0,1-1,-1 0,0 1,0-1,1 0,-1-1,1 1,-1-1,0 1,1-1,-1 0,1 0,-1-1,1 1,-1-1,1 0,-1 1,0-2,1 1,-1 0,0-1,3-1,45-22,91-59,23-12,-116 74,0 2,77-21,-99 34,0 2,-1 1,1 1,1 1,-1 1,46 5,-96-5,0 0,-30 4,-7 0,-265 24,219-15,99-12,1 1,-1 1,0-1,0 1,1 0,-1 0,-7 4,14-6,0 1,-1-1,1 0,0 0,-1 0,1 1,0-1,-1 0,1 0,0 1,0-1,-1 0,1 1,0-1,0 0,-1 1,1-1,0 0,0 1,0-1,0 1,0-1,0 0,0 1,0-1,-1 1,1-1,1 0,-1 1,0-1,0 1,0-1,0 0,0 1,0-1,0 1,0-1,1 0,-1 1,0 0,3 1,-1 0,1 0,-1-1,1 1,0 0,-1-1,1 0,0 1,6 0,93 27,1-5,154 16,-127-27,229-6,-663-7,-220 13,270 12,465-39,-84 3,679-97,-387 41,-704 131,-472 30,739-93,3 0,1 0,0-1,-1 0,1-1,-16-4,26 5,1-2,-1 1,0 0,1-1,-1 0,1 0,-1 0,1 0,0 0,0-1,0 1,0-1,0 0,1 0,-1 0,1 0,0 0,0-1,0 1,0-1,1 1,-1-1,-1-5,0-6,1-1,0 1,1-1,1 1,0-1,3-17,-2 18,0-1,0 1,-2 0,0 0,-3-20,4 35,0-1,0 1,0 0,0-1,0 1,0 0,0 0,0-1,0 1,0 0,0-1,0 1,-1 0,1-1,0 1,0 0,0 0,0-1,0 1,0 0,-1 0,1-1,0 1,0 0,0 0,-1 0,1-1,0 1,0 0,-1 0,1 0,0 0,-1 0,1-1,0 1,0 0,-1 0,1 0,0 0,-1 0,1 0,-7 13,0 25,2 2,2 0,1 0,7 69,-3-95,0 0,1-1,1 0,0 0,1 0,9 18,-10-25,0 0,0 1,0-2,1 1,0-1,0 1,0-1,1-1,0 1,0-1,0 0,0 0,8 3,-12-6,1 1,0-1,0 0,0 1,0-1,0-1,0 1,0 0,0-1,0 0,0 1,1-1,-1-1,0 1,0 0,0-1,0 1,0-1,0 0,0 0,0 0,0-1,0 1,0-1,-1 1,1-1,2-3,0 0,-2 0,1 0,0-1,-1 1,0-1,-1 0,1 0,-1 0,0 0,-1-1,1 1,0-10,3-37,-2 0,-2 0,-10-84,9 133,0 0,-1 0,0 0,0 0,0 1,0-1,-1 0,0 0,-3-5,5 9,0-1,-1 1,1-1,-1 1,1-1,-1 1,1 0,-1-1,1 1,-1 0,1-1,-1 1,0 0,1 0,-1 0,1-1,-1 1,0 0,1 0,-1 0,1 0,-1 0,0 0,0 0,-1 1,1 0,-1-1,1 1,-1 0,1 0,-1 0,1 0,0 0,-1 0,1 0,0 1,0-1,-1 2,-57 75,35-43,-40 42,54-66,-1-1,-1 0,0 0,0-1,0-1,-1 0,-23 9,32-15,0 0,-1-1,1 1,0-1,-1 0,0 0,1-1,-1 1,1-1,-1 0,0 0,1-1,-1 1,1-1,-1 0,1-1,-1 1,1-1,0 1,-1-1,1-1,-4-2,-5-5,1-1,0 0,1-1,0 0,-10-16,15 18,-1 1,-1 0,1 0,-1 0,-1 1,1 0,-1 0,-1 1,0 1,-17-10,23 15,1-1,0 1,-1 0,1 1,-1-1,0 0,1 1,-1 0,0 0,1 0,-1 1,1-1,-1 1,1-1,-1 1,1 0,-1 1,1-1,0 1,-1-1,1 1,0 0,0 0,0 0,0 1,1-1,-1 1,1-1,-5 7,-2 5,1 1,0 1,1-1,1 1,-6 21,-14 31,26-67,-1-1,1 1,0 0,-1-1,1 1,-1-1,1 1,-1-1,1 1,-1-1,0 1,1-1,-1 0,1 1,-1-1,0 0,1 1,-1-1,0 0,0 0,1 0,-1 0,0 1,0-1,1 0,-1 0,0-1,1 1,-1 0,0 0,0 0,1 0,-1-1,0 1,1 0,-1 0,0-1,1 1,-1-1,0 1,1-1,-1 1,1-1,-1 1,1-1,-1 0,-25-30,24 29,-25-51,25 45,-1 1,0 0,0 0,-1 0,0 0,0 0,-1 1,0 0,0 0,-11-10,15 16,1 0,0 0,-1 0,1 0,0 0,0 0,-1 0,1 0,0 0,-1 0,1 0,0 0,-1 0,1 0,0 0,0 1,-1-1,1 0,0 0,0 0,-1 1,1-1,0 0,0 0,0 1,-1-1,1 0,0 0,0 1,0-1,0 0,0 1,-1-1,1 0,0 0,0 1,0-1,0 0,0 1,0-1,0 0,0 1,0-1,0 0,0 1,1-1,-1 0,0 0,0 1,1 19,2-3,1 1,1-1,0 0,1-1,1 1,1-1,0 0,1-1,14 19,-20-29,1-1,-1 1,1-1,0 0,0 0,1 0,-1-1,1 1,0-1,0-1,0 1,0 0,0-1,0 0,1 0,-1-1,1 0,-1 0,1 0,0 0,0-1,-1 0,1 0,0-1,-1 1,1-1,-1-1,1 1,-1-1,1 0,-1 0,10-5,9-8,37-27,-49 32,0 0,1 1,0 0,1 1,0 1,1 0,-1 1,1 1,29-7,45 3,0 4,115 9,-74 0,-126-4,40 1,-30 2,-14-3,0 0,0 0,1 0,-1 0,0 0,0 1,0-1,0 0,0 0,0 0,0 0,0 0,0 0,0 1,0-1,0 0,0 0,0 0,0 0,0 0,0 0,0 1,0-1,0 0,0 0,0 0,0 0,0 0,0 0,0 1,0-1,-1 0,1 0,0 0,0 0,0 0,0 0,0 0,0 0,0 1,0-1,-1 0,1 0,0 0,0 0,0 0,0 0,0 0,0 0,-1 0,1 0,0 0,0 0,0 0,0 0,0 0,0 0,-1 0,1 0,0 0,0 0,0 0,0 0,0 0,0 0,-1 0,1-1,-38 11,-1-2,-1-2,1-1,-1-2,-50-3,25 1,-474 0,638-1,333 15,-357-9,-44-5,0 2,0 1,47 12,-78-16,1 0,0 0,-1 0,1 0,-1 0,1 0,-1 0,1 0,0 0,-1 1,1-1,-1 0,1 0,-1 1,1-1,-1 0,1 1,-1-1,1 0,-1 1,0-1,1 1,-1-1,1 0,-1 1,0-1,1 1,-1-1,0 1,0-1,0 1,1 0,-1-1,0 1,0-1,0 1,-20 9,-40-2,15-10,0-3,0-2,-49-13,-42-7,50 17,-171 3,710 7,-176 3,-285 5,-24 13,-40 21,11-10,-188 92,208-107,-1-1,-1-3,0-1,-51 7,87-18,0 0,0-1,0 0,0 0,0-1,-8-1,15 2,-1 0,0 0,1-1,-1 1,0 0,1 0,-1-1,1 1,-1 0,0-1,1 1,-1 0,1-1,-1 1,1-1,-1 1,1-1,-1 1,1-1,0 1,-1-1,1 0,0 1,-1-1,1 0,0 0,0-1,0 1,1-1,-1 1,1-1,-1 1,1-1,0 1,0 0,-1-1,1 1,0 0,0-1,0 1,0 0,1 0,-1 0,2-1,26-20,1 2,1 1,1 1,1 2,53-19,-54 22,90-33,2 5,1 5,184-26,-208 52,-73 9,1-2,-1 0,0-2,44-13,-64 11,-18 1,-19 2,-171 1,143 4,21-1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9:09:45.119"/>
    </inkml:context>
    <inkml:brush xml:id="br0">
      <inkml:brushProperty name="width" value="0.1" units="cm"/>
      <inkml:brushProperty name="height" value="0.1" units="cm"/>
      <inkml:brushProperty name="color" value="#FFFFFF"/>
      <inkml:brushProperty name="ignorePressure" value="1"/>
    </inkml:brush>
  </inkml:definitions>
  <inkml:trace contextRef="#ctx0" brushRef="#br0">523 635,'6'0,"0"1,0 0,-1 0,1 1,0 0,6 3,31 6,-41-11,0 0,0 0,0 0,0 0,1-1,-1 1,0-1,0 0,-1 1,1-1,0 0,0 0,0 0,-1-1,1 1,0 0,-1 0,1-1,-1 1,2-3,1-1,0 0,-1-1,0 1,0-1,0 0,0 0,-1 0,0 0,-1 0,1-1,0-7,-1-73,-2 76,0 0,0 0,1 0,0 0,1 0,1 0,0 0,0 0,1 0,0 1,10-21,-11 28,0 0,0 0,1 1,0-1,-1 0,1 1,0 0,0 0,0 0,0 0,1 0,-1 0,0 1,1 0,-1-1,1 1,0 1,-1-1,1 0,0 1,0 0,-1 0,1 0,0 0,-1 1,1-1,0 1,-1 0,1 0,-1 0,1 1,5 2,12 6,-1 1,1 1,-2 0,19 16,-21-15,-5-5,28 22,-38-28,0-1,0 1,0 0,-1-1,1 1,-1 0,1 0,-1 0,0 0,0 1,1-1,-2 0,1 0,0 1,0 2,-1-4,0-1,0 0,0 1,0-1,0 1,0-1,0 0,-1 1,1-1,0 0,0 1,0-1,-1 0,1 1,0-1,-1 0,1 0,0 1,0-1,-1 0,1 0,0 0,-1 0,1 1,-1-1,1 0,0 0,-1 0,1 0,0 0,-1 0,1 0,-1 0,1 0,0 0,-1 0,1 0,0 0,-1 0,-17-4,10 0,1 0,0 0,0-1,0 1,1-2,0 1,0-1,0 1,0-2,1 1,0-1,1 1,-1-2,1 1,1 0,-1-1,-4-15,2 4,1-1,0-1,2 1,0-1,1-39,8 479,-6-410,0 29,0-38,0 0,0 0,-1-1,1 1,0 0,0-1,-1 1,1 0,0 0,0-1,-1 1,1 0,0 0,-1-1,1 1,0 0,-1 0,1 0,0 0,-1 0,1-1,0 1,-1 0,1 0,0 0,-1 0,1 0,0 0,-1 0,1 0,-1 0,1 1,0-1,-1 0,1 0,0 0,-1 0,1 0,0 1,-1-1,1 0,0 0,0 1,-1-1,1 0,0 0,0 1,-1-1,1 0,0 1,0-1,0 0,-1 1,1-1,0 0,0 1,0-1,0 0,0 1,0-1,0 0,0 1,0-1,0 0,0 1,0-1,0 1,0-1,0 1,-29-37,2 0,-28-50,-10-12,-67-62,30 40,74 79,25 32,16 18,16 22,124 136,-127-142,1-2,1 0,2-2,42 23,-57-37,1-1,1 0,-1-2,1 0,0-1,0 0,0-1,22-1,-10 0,-25 0,0 0,0-1,0 1,-1 0,1 1,0-1,0 1,-1 0,1 0,-1 0,0 0,1 0,-1 1,0-1,-1 1,1 0,0 0,-1 0,1 0,-1 1,0-1,0 1,0-1,-1 1,2 4,-1-3,0 1,-1 0,1 0,-1 0,-1-1,1 1,-1 0,0 0,0 0,-1 0,1 0,-1 0,-1 0,1-1,-1 1,-3 6,5-11,-1-1,1 1,0-1,-1 1,1-1,-1 1,1-1,-1 1,1-1,-1 0,1 1,-1-1,0 0,1 1,-1-1,0 0,1 0,-1 0,1 0,-1 1,0-1,1 0,-1 0,0 0,1 0,-1 0,0 0,1-1,-1 1,0 0,1 0,-1 0,0-1,1 1,-1 0,1-1,-1 1,0 0,1-1,-1 1,1-1,0 1,-1-1,1 1,-1-1,1 1,0-1,-1 1,0-2,-22-30,-2-12,18 29,-1 1,0 0,-16-19,24 32,-1 0,1 1,0-1,-1 0,0 1,1-1,-1 0,1 1,-1-1,1 1,-1-1,0 1,0-1,1 1,-1 0,0-1,0 1,1 0,-1 0,0-1,0 1,0 0,1 0,-1 0,0 0,0 0,0 0,0 0,0 0,0 1,0 0,0 0,0 0,0 0,1 0,-1 0,0 1,1-1,-1 0,1 0,-1 0,1 1,-1-1,1 0,0 0,0 2,-1 52,13-17,-3-31,-1-24,-2-26,-2 1,-1-1,-3 1,-6-61,5 99,1 0,-1 0,0 0,0 1,0-1,0 0,0 1,-1-1,0 1,0-1,0 1,0 0,0 0,-1 0,1 0,-1 0,0 0,-4-3,1 3,1 0,-1 0,0 0,0 1,0 0,-1 0,1 0,0 1,-1 0,-7 0,-6 0,0 2,1 0,-1 1,1 1,-1 1,-26 9,-138 60,123-46,-1-3,-96 24,39-18,117-29,0-1,0 1,1-1,-1 0,0 0,0 1,1-1,-1-1,0 1,0 0,1 0,-1-1,0 1,1-1,-1 1,0-1,1 0,-1 0,1 0,-1 1,1-2,-1 1,1 0,-2-2,1 0,-1 0,2-1,-1 1,0-1,1 1,-1-1,1 0,0 1,0-1,0-7,-1-9,2-1,0 1,5-28,-5 45,3-18,0 1,1 0,1 1,1-1,0 1,11-22,-15 37,0 0,0-1,1 1,-1 0,1 1,0-1,0 0,0 1,0 0,1-1,-1 1,1 1,0-1,0 1,0-1,0 1,0 0,1 0,-1 1,1-1,-1 1,1 0,-1 0,1 1,0-1,-1 1,1 0,0 0,-1 1,1 0,-1-1,8 3,14 8,0 1,0 1,-2 1,1 1,-2 2,32 27,-5-6,5 3,-9-8,58 53,-86-65,-1 1,-1 1,-1 0,-1 1,-1 0,-1 1,-2 1,11 37,-39-79,-10-15,-14-27,20 25,-1 1,-2 2,-1 0,-35-30,41 48,1 0,-2 2,1 1,-1 0,-1 1,-29-6,15 4,26 6,-1 1,1 1,-1 0,0 0,1 1,-1 1,-12 0,21 0,-1 0,1 1,0-1,-1 1,1 0,0-1,-1 1,1 0,0 0,0 1,0-1,0 0,0 1,0-1,0 1,0-1,0 1,1 0,-1 0,1 0,0 0,-1 0,1 0,0 0,0 1,0-1,0 0,1 1,-1-1,1 0,-1 1,1-1,0 1,0-1,0 1,0-1,1 3,1 11,1 0,1-1,0 1,2-1,-1 0,2 0,0-1,1 0,0 0,14 18,-3-14,-19-17,0-1,1 0,-1 0,0-1,0 1,1 0,-1 0,0 0,0 0,1 0,-1 0,0 0,0 0,1 0,-1-1,0 1,0 0,0 0,1 0,-1 0,0-1,0 1,0 0,1 0,-1-1,0 1,0 0,0 0,0 0,0-1,0 1,0 0,0-1,0 1,1 0,-1 0,0-1,0 1,0 0,0 0,-1-1,1 1,0-1,0-5,0 0,-1 0,0 1,0-1,-1 0,-3-10,-13-24,-1 1,-2 0,-28-38,-87-102,132 175,-24-27,28 31,-1-1,1 1,-1-1,1 1,-1-1,1 1,0 0,-1 0,0-1,1 1,-1 0,1 0,-1-1,1 1,-1 0,1 0,-1 0,0 0,1 0,-1 0,1 0,-1 0,0 0,1 0,-1 0,1 0,-1 0,0 1,1-1,-1 0,1 0,-1 1,1-1,-1 0,1 1,-1-1,1 0,-1 1,1-1,0 1,-1-1,1 1,0-1,-1 1,1-1,0 1,0-1,-1 1,1-1,0 1,0-1,0 1,0 0,0 0,-2 7,1 1,0-1,1 0,0 0,1 1,-1-1,2 0,-1 0,1 0,0 0,1 0,-1 0,2 0,-1-1,8 11,2 4,1-1,1 0,32 34,-39-47,0 0,1 0,0-1,0-1,0 1,1-1,21 9,-29-14,1-1,-1 1,0 0,1-1,-1 1,1-1,-1 0,1 0,0 0,-1 0,1 0,-1-1,1 1,-1-1,0 0,5-1,-4 0,-1 0,0 0,0 0,0 0,0 0,0 0,0 0,0-1,-1 1,1-1,-1 1,0-1,0 0,0 0,0 1,0-1,0 0,0-4,1-9,0-1,-1 0,0 0,-3-18,-5 210,7-160,-1-6,1 0,0 0,0 0,1 1,0-1,1 0,0 0,0 0,6 13,-8-22,0 1,0-1,1 0,-1 0,0 1,0-1,0 0,0 0,0 1,0-1,0 0,1 0,-1 0,0 0,0 1,0-1,1 0,-1 0,0 0,0 0,0 0,1 1,-1-1,0 0,0 0,1 0,-1 0,0 0,0 0,1 0,-1 0,0 0,0 0,1 0,-1 0,0 0,0 0,1 0,-1 0,6-11,0-16,-1-46,-4 36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7T09:39:10.119"/>
    </inkml:context>
    <inkml:brush xml:id="br0">
      <inkml:brushProperty name="width" value="0.1" units="cm"/>
      <inkml:brushProperty name="height" value="0.1" units="cm"/>
      <inkml:brushProperty name="color" value="#849398"/>
      <inkml:brushProperty name="ignorePressure" value="1"/>
    </inkml:brush>
  </inkml:definitions>
  <inkml:trace contextRef="#ctx0" brushRef="#br0">392 282,'76'0,"-66"0,-51 0,-60-1,-160-22,240 20,-28-7,49 10,0 0,0 0,-1 0,1 0,0 0,0 0,-1 0,1-1,0 1,0 0,0 0,-1 0,1 0,0-1,0 1,0 0,0 0,-1 0,1-1,0 1,0 0,0 0,0-1,0 1,0 0,0 0,0-1,0 1,0 0,0 0,0-1,0 1,0 0,0 0,0-1,0 1,0 0,0 0,0-1,0 1,0 0,0 0,0 0,1-1,-1 1,0 0,0 0,0 0,0-1,0 1,1 0,-1 0,0 0,0 0,1-1,-1 1,0 0,1 0,15-8,22-1,1 2,0 2,-1 1,2 2,45 4,-20-2,-282 1,297 1,-31 0,0-2,80-11,-121 10,-1-1,0 0,0-1,0 1,0-1,0-1,0 1,8-7,-13 9,-1 0,0 0,0 0,1-1,-1 1,0 0,0 0,0 0,0-1,0 1,-1-1,1 1,0-1,-1 1,1-1,-1 1,1-1,-1 1,0-1,1 0,-1 1,0-1,0 1,0-1,-1 0,1 1,0-1,-1 1,1-1,-1 0,1 1,-1-1,1 1,-1 0,0-1,0 1,0-1,0 1,0 0,0 0,0 0,0 0,-1 0,-1-1,-8-8,0 2,-1-1,0 2,-1-1,0 2,0 0,0 0,-26-6,5 3,0 2,-55-4,-107 9,176 6,35 5,36 4,4-5,-1-3,89-4,36 3,-153-1,51 15,-18-3,-52-14,0 1,-1 1,1-1,0 1,-1 1,0-1,0 1,0 0,6 6,-11-10,0 1,0-1,-1 1,1 0,-1-1,1 1,0 0,-1 0,1-1,-1 1,1 0,-1 0,0 0,1 0,-1-1,0 1,0 0,0 0,0 0,1 0,-1 0,0 0,0 0,-1 0,1 0,0 0,-1 1,0 0,-1-1,1 1,-1-1,0 1,0-1,0 0,0 1,0-1,0 0,0 0,0-1,-1 1,1 0,0-1,0 1,-5-1,-42 6,-1-2,1-2,-63-6,6 0,40 5,-66-3,127 1,0 1,0-1,0 0,1-1,-1 1,0-1,1 0,-1 0,1 0,-1-1,1 1,0-1,-7-7,12 9,0-1,0 1,0-1,0 1,0-1,0 1,0 0,1 0,-1 0,1 0,-1 0,1 0,2-2,17-13,-17 10,0-1,-1 1,0-1,0 1,0-1,2-10,-1 1,-3 26,-1-1,1 1,1 0,0-1,0 0,1 1,0-1,0 0,8 12,-7-17,0-1,0 0,0 0,1 0,-1 0,1-1,0 1,0-1,0 0,0-1,0 1,0-1,6 1,74 3,-66-5,28 1,-1-2,0-2,0-2,67-16,-99 17,1 1,-1 1,1 0,0 0,0 2,28 1,-42 0,0-1,0 0,0 1,0-1,0 0,0 0,0 0,0 0,-1 0,1 0,0 0,0-1,0 1,0 0,0 0,0-1,0 1,0 0,-1-1,1 1,0-1,0 1,0-1,-1 0,1 1,0-1,-1 0,1 1,0-2,3-3,-3 4,0 1,-1 0,1 0,0 0,-1-1,1 1,0 0,0 0,-1 0,1 0,0 0,-1 0,1 0,0 0,-1 1,1-1,0 0,-1 0,1 0,0 1,-1-1,1 0,0 1,-1-1,1 1,-1-1,1 1,-1-1,1 1,-1-1,1 1,-1-1,0 1,1-1,-1 1,0 0,1-1,-1 1,0 0,0-1,0 1,1 1,15 33,-15-34,27 89,3 6,-30-95,-1 0,0 0,0 0,1 1,-1-1,1 0,-1 0,1 0,-1 0,1-1,0 1,-1 0,1 0,0 0,0 0,0-1,-1 1,1 0,0-1,0 1,0-1,0 1,2 0,-3-2,1 1,0-1,0 1,-1-1,1 0,0 1,-1-1,1 0,0 0,-1 1,1-1,-1 0,0 0,1 0,-1 0,0 0,1 0,-1 0,0 1,0-3,8-55,-6 24,1 9,-2-1,-1 1,-1-1,-1 1,-9-46,10 67,-1 1,1 0,0 0,-1-1,0 1,0 0,0 1,0-1,0 0,-1 1,1-1,-1 1,0 0,0 0,0 0,0 0,0 0,0 0,0 1,0 0,-1 0,1 0,0 0,-1 0,1 0,-1 1,1 0,-1 0,1 0,-1 0,1 0,-1 1,1 0,-4 0,-16 5,2 0,-1 1,1 1,-24 12,25-11,-6 3,-1-1,-1-2,1-1,-1-1,-56 7,50-12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3:00.077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284 365,'2'0,"-1"1,1-1,0 1,0-1,-1 1,1 0,0 0,-1-1,1 1,0 0,-1 1,1-1,-1 0,0 0,1 1,-1-1,0 0,0 1,0-1,0 1,0 0,0-1,0 1,-1 0,1 0,-1-1,1 3,0-3,-1 1,0-1,0 0,0 0,0 0,1 0,-2 0,1 0,0 0,0 1,0-1,0 0,-1 0,1 0,0 0,-1 0,1 0,-1 0,1 0,-1 0,0 0,1 0,-1-1,0 1,0 0,1 0,-1-1,0 1,0 0,0-1,0 1,0-1,0 1,0-1,0 1,0-1,0 0,0 0,0 1,-1-1,1 0,0 0,0 0,0 0,0 0,0 0,-2-1,-3 0,0 0,0-1,0 0,0 0,0 0,1 0,-1-1,1 0,-1 0,1-1,-8-6,-51-54,48 48,-26-47,41 62,1 1,0 0,-1-1,1 1,-1 0,1 0,-1-1,1 1,-1 0,1 0,-1 0,1 0,-1 0,1-1,-1 1,0 0,1 0,-1 0,1 1,-1-1,1 0,-1 0,1 0,-1 0,1 0,-1 1,1-1,-1 0,1 0,-1 1,1-1,-1 0,1 1,0-1,-1 0,1 1,0-1,-1 1,1-1,0 1,-1-1,1 1,0-1,0 1,0-1,-1 1,1-1,0 1,0-1,0 1,0 0,-12 29,9 19,3-48,0 0,0 0,0 0,0-1,0 1,0 0,0 0,0 0,0 0,0 0,0 0,1 0,-1 0,0 0,1 0,-1-1,1 1,-1 0,1 0,-1-1,1 1,-1 0,1 0,0-1,-1 1,1-1,0 1,0-1,0 1,-1-1,1 1,0-1,0 1,0-1,0 0,0 0,0 0,0 1,-1-1,1 0,0 0,0 0,0 0,0 0,0-1,0 1,0 0,1-1,1-1,0 0,-1 0,1 0,-1 0,1-1,-1 1,0-1,0 0,0 0,0 0,-1 0,1 0,1-5,18-51,-18 48,0 1,0-1,1 1,0-1,1 1,0 0,1 1,10-15,-12 20,1 0,-1 0,1 0,0 1,0 0,0 0,0 0,0 1,1-1,-1 1,1 1,-1-1,1 1,0 0,0 0,7 0,55-2,0 3,77 10,-142-9,0-1,0 0,1 1,-1 0,0 0,0 0,0 0,0 1,0-1,0 1,0-1,-1 1,1 0,0 0,-1 1,0-1,1 0,-1 1,0-1,0 1,1 3,-2-4,0 0,-1 0,1 0,-1 0,0 0,0 0,0 0,0 0,0 0,0 0,-1 0,1 0,-1 0,1 0,-1 0,0 0,1 0,-1-1,0 1,0 0,-1 0,1-1,0 1,0-1,-1 1,1-1,-1 1,1-1,-1 0,0 0,0 0,1 0,-1 0,0 0,-2 0,-41 22,-1-2,-70 21,106-40,0 0,-1 0,1-1,-1 0,1-1,0 0,-16-3,-2 1,26 2,0 0,0 0,0 0,0 0,0 0,0 1,0-1,0 1,0-1,0 1,0 0,0 0,0 0,1 0,-1 0,0 0,1 1,-1-1,1 0,-1 1,1-1,0 1,-1 0,1-1,0 1,0 0,0 0,1 0,-2 2,-2 8,1-1,1 1,0 0,-1 14,-5 22,7-44,-1 0,0-1,-1 1,1-1,-1 1,1-1,-1 0,0 0,0 0,0 0,-1 0,1-1,-1 0,1 1,-1-1,0-1,0 1,0 0,0-1,0 0,-5 1,1 0,0-1,0 0,0 0,0-1,0 0,0-1,0 1,0-1,0-1,-8-2,15 4,0 0,0-1,0 1,0 0,-1-1,1 1,0-1,0 1,0-1,0 1,0-1,0 0,1 0,-1 1,0-1,0 0,0 0,1 0,-2-1,2 1,0 1,1-1,-1 0,0 1,0-1,1 1,-1-1,0 1,0-1,1 1,-1-1,1 1,-1-1,0 1,1-1,-1 1,1-1,-1 1,1 0,-1-1,1 1,-1 0,1 0,1-1,51-16,-43 14,241-57,-115 43,-17 3,224-34,-326 45,-3 1,1 0,-1-2,0 1,0-2,19-9,-30 13,0 0,-1-1,0 0,1 1,-1-1,0 0,0 0,0 0,0 0,0-1,0 1,-1 0,1-1,-1 0,1 1,-1-1,0 0,0 1,-1-1,1 0,0 0,-1 0,0 0,1 1,-1-1,-1 0,1 0,0 0,-1 0,1 0,-1 0,0 1,0-1,-1-3,1 4,1-1,-1 1,0 0,0-1,0 1,0 0,-1 0,1 0,-1 0,1 0,-1 0,0 1,1-1,-1 0,0 1,0-1,0 1,0 0,0 0,-1 0,1 0,-4-1,1 1,1 1,0 0,0 0,0 0,0 0,0 1,0 0,0 0,0 0,0 0,0 1,-5 2,-10 6,1 2,0 0,-32 28,47-37,-24 21,1-1,-41 29,61-47,0-1,0-1,-1 1,1-1,-1 0,0 0,0-1,0 0,0 0,0-1,-1 0,1 0,-8 0,14-1,-1 0,1 0,-1 0,1-1,0 1,-1 0,1-1,-1 1,1 0,0-1,-1 0,1 1,0-1,0 0,-1 0,1 1,0-1,0 0,0 0,0 0,0-1,0 1,0 0,1 0,-2-2,2 1,-1-1,1 1,0 0,0-1,0 1,0 0,0-1,0 1,1 0,-1-1,1 1,-1 0,1 0,1-3,3-6,1 1,0-1,1 1,14-17,-14 20,1 0,-1 1,1 0,0 0,0 1,1 0,0 1,-1 0,2 0,-1 0,0 1,1 1,-1 0,11-1,15-1,1 2,51 4,-75-2,79 4,-1 5,-1 3,0 4,110 35,-191-48,0 0,1 0,-1 1,0 0,0 0,11 10,-18-14,0 1,-1 0,1-1,0 1,-1 0,1 0,0-1,-1 1,1 0,-1 0,0 0,1 0,-1-1,1 1,-1 0,0 0,0 0,0 0,0 0,0 0,1 0,-2 0,1 0,0 0,0 1,-1 0,-1 0,1 0,0-1,-1 1,1 0,-1-1,0 1,1-1,-1 0,0 0,0 1,0-1,0 0,0 0,0-1,-3 2,-23 6,-2 0,1-2,0-1,-1-2,-33 1,-26 3,-162 30,199-26,0 2,-86 35,136-47,-15 6,1 0,-31 7,43-13,-1 0,1-1,-1 1,0-1,1 0,-1 0,1 0,-1-1,0 0,1 0,-1 0,1 0,0-1,-1 1,-6-5,-1-2,1 1,-1 1,0 0,-1 1,0 0,-18-4,25 7,-1 1,0 1,0-1,0 1,0 1,0-1,0 1,0 0,0 0,0 1,1 0,-1 1,0-1,-5 4,21-3,0 0,0-1,1-1,-1 1,15-1,535-2,-515 0,-1-2,0-1,0-3,-1-2,0-1,67-26,-27 3,116-30,-63 23,-103 30,1 2,0 2,1 1,-1 1,1 2,42 3,-108 2,0 3,-32 9,14-4,-138 47,48-12,78-29,78-12,14-3,28-10,-2-3,1-2,61-24,11-1,-104 31,-24 6,-4 1,-41 9,-69 27,-191 89,125-48,144-60,33-11,11-4,18-3,300-76,22-4,-587 81,160 3,41-1,0-1,0-2,-70-10,81 3,0-1,1-2,0 0,-26-17,-38-16,61 34,0 1,-1 2,0 1,0 1,-38-1,39 3,26 3,0 0,-1 0,1 0,0-1,-1 1,1-1,0 1,0-1,0 0,0 0,0 0,-3-2,5 3,-1-1,1 1,0 0,0-1,0 1,0-1,0 1,0-1,0 1,0-1,0 1,0 0,0-1,0 1,0-1,0 1,0-1,0 1,0 0,1-1,-1 1,0-1,0 1,0 0,1-1,-1 1,0 0,1-1,-1 1,0 0,1-1,-1 1,0 0,1 0,-1-1,1 1,59-32,175-52,-88 36,-142 46,-7 1,-16 4,-29 9,-150 57,-206 104,367-156,-1-1,-1-2,0-1,-1-2,0-2,-1-1,1-3,-71 2,92-6,12 0,0 0,0-1,0 0,-1 0,1 0,0-1,0 0,0 0,-6-2,12-1,0 1,0 0,1-1,0 1,-1 0,1-1,0 1,1 0,1-5,1-2,4-26,-3 1,0-2,-2 1,-3-45,3-28,-4 106,2 0,-1 0,0 0,0 0,1-1,0 1,0 0,0 0,0 0,0 0,1 0,-1 1,1-1,-1 0,1 1,0-1,5-4,-5 6,0 0,0 1,1-1,-1 0,0 1,1-1,-1 1,1 0,-1 0,0 0,1 0,-1 0,1 0,-1 1,0-1,1 1,-1 0,0-1,1 1,-1 0,0 0,0 1,0-1,3 3,12 7,-1 1,0 0,-1 2,0 0,25 31,57 90,-91-126,53 89,-40-60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3:08.656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1201 119,'-45'-1,"0"3,0 2,-72 15,60-2,43-12,0 0,0-1,0-1,-1 0,1-1,-20 0,18-6,23-2,27-3,-10 6,-1 1,1 1,31 2,-48 0,1 0,-1 0,0 0,0 1,0 0,0 1,0 0,-1 0,1 0,-1 1,1 0,-1 0,-1 0,1 1,6 7,60 88,-107-174,7 26,16 25,-1 1,-1 1,-1 0,-24-27,33 43,1 0,-1 0,0 0,0 1,0 0,0 0,-1 1,0 0,1 0,-1 1,0-1,0 1,-1 1,1-1,0 2,-1-1,1 1,0 0,-1 0,-8 2,-52 8,-4 1,-105 3,27-17,-135 5,281-2,0 1,0 0,0-1,0 1,1 1,-1-1,0 0,1 1,-6 3,9-5,-1 1,1-1,-1 0,1 1,-1-1,1 1,-1-1,1 1,0-1,-1 1,1-1,0 1,0-1,-1 1,1-1,0 1,0 0,0-1,0 1,0-1,0 1,-1 0,1-1,1 2,-1-1,1 0,-1 1,1-1,0 0,0 0,-1 1,1-1,0 0,0 0,0 0,0 0,0 0,1 0,-1-1,2 2,6 3,0 0,1-1,0 0,0 0,0-1,0 0,0-1,1 0,11 0,102 0,-88-3,96 2,119-6,-241 5,-1-1,0 0,1 0,-1-1,0 0,0-1,0 0,12-6,-21 9,0 0,-1 0,1 0,0 0,0 0,0 0,0 0,0 0,0 0,0 0,0 0,0 0,0 0,0 0,0 0,-1 0,1 0,0 0,0 0,0 0,0 0,0 0,0-1,0 1,0 0,0 0,0 0,0 0,0 0,0 0,0 0,0 0,0 0,0 0,0 0,0 0,0 0,0 0,0-1,0 1,0 0,0 0,0 0,0 0,0 0,0 0,-15 2,-18 6,-169 74,98-37,-142 40,210-69,30-10,26-8,29-12,-1-2,74-37,-72 30,1 2,57-15,-40 17,-30 7,78-12,-116 24,0 1,0-1,0 0,0 0,-1 0,1 0,0 0,0 0,0 0,0 0,0 0,0 0,0 0,0 0,0 0,0 0,0 0,0 0,0 1,0-1,0 0,0 0,0 0,0 0,0 0,0 0,0 0,0 0,0 0,0 0,0 0,0 0,0 1,0-1,0 0,0 0,0 0,0 0,0 0,0 0,0 0,0 0,1 0,-15 8,-22 7,-340 127,179-61,103-39,92-41,1-1,-1 1,1 0,-1 0,1 0,0 1,-1-1,1 0,0 0,0 1,0-1,0 1,-1 1,5 2,11-7,137-61,-7 1,-90 42,-20 7,1 1,49-9,-38 11,46-8,-86 17,-1 1,1-1,-1 1,1 1,-1-1,1 1,-1 0,1 0,-1 0,1 1,-1 0,9 4,-13-5,0-1,-1 0,1 1,-1-1,1 0,-1 1,1-1,-1 1,1-1,-1 1,0-1,1 1,-1-1,0 1,1-1,-1 1,0-1,0 1,1 0,-1-1,0 1,0-1,0 1,0 0,0-1,0 1,0 0,0-1,0 1,0-1,0 2,-17 17,-36 12,45-28,-55 25,-126 39,77-31,79-21,19-4,14-11,-1 1,1-1,0 0,0 0,0 1,-1-1,1 0,0 0,0 1,0-1,0 0,0 0,0 1,-1-1,1 0,0 1,0-1,0 0,0 0,0 1,0-1,0 0,0 1,0-1,1 0,-1 0,0 1,0-1,0 0,0 1,0-1,0 0,1 0,-1 1,0-1,0 0,0 0,1 1,2-1,1 1,0-1,-1 0,1 0,0 0,-1-1,1 1,-1-1,1 0,0 0,-1 0,6-3,-3 3,170-52,-189 48,-15 3,5 3,1-2,-1-1,1-1,-1-1,-23-7,35 7,0 0,0-1,0 0,1-1,0 0,0-1,0 0,1 0,0-1,1 0,-13-16,14 15,1 0,1 0,-9-20,-12-19,26 47,-1 0,0 0,0 0,0 0,1 0,-1 1,0-1,0 0,0 0,0 1,0-1,-1 0,1 1,0-1,0 1,0 0,0-1,-1 1,1 0,0 0,0 0,-1 0,1 0,0 0,0 0,0 0,-1 0,-1 1,-36 20,35-18,0 0,0 0,0-1,-1 1,1-1,-9 3,12-5,-1 0,1 0,0 0,0 0,0 0,0 0,0-1,0 1,-1 0,1-1,0 1,0 0,0-1,0 0,0 1,0-1,0 1,1-1,-1 0,0 0,0 1,0-1,1 0,-1 0,0 0,1 0,-1 0,1 0,-1 0,1 0,-1 0,1 0,-1-2,0-1,0 0,-1 1,1-1,0 0,1 0,-1 0,1 0,0 0,0 0,0 0,0 0,1 0,0 0,-1 0,2 1,-1-1,0 0,4-6,-1 4,0 0,0 0,0 1,1 0,0 0,0 0,1 1,-1-1,1 1,7-4,1 1,-1 0,2 1,-1 1,1 0,0 0,0 2,0 0,1 1,21-1,-19 5,1 1,-1 1,0 0,0 2,0 0,-1 1,0 0,0 2,-1 0,18 13,-16-10,1-1,0 0,0-2,1 0,0-2,1 0,29 6,-22-11,-1-1,29-3,-33 0,-1 2,43 4,-65-4,0 0,0 0,1 1,-1-1,0 0,0 0,0 1,0-1,0 0,0 0,0 0,0 1,0-1,0 0,0 0,0 1,0-1,0 0,0 0,0 1,0-1,0 0,0 0,0 1,0-1,0 0,0 0,0 1,-1-1,1 0,0 0,0 0,0 1,0-1,0 0,-1 0,1 0,0 0,0 1,-1-1,1 0,0 0,0 0,0 0,-1 0,1 0,0 0,0 0,-1 0,1 0,0 0,-1 0,-15 11,-519 233,526-240,9-4,0 0,0 0,1 0,-1 0,0 0,0 0,0 0,0 0,0 0,0 0,0 1,0-1,0 0,0 0,0 0,0 0,0 0,0 0,0 0,0 1,0-1,0 0,0 0,0 0,0 0,0 0,0 0,0 0,0 0,0 1,0-1,0 0,0 0,0 0,0 0,0 0,0 0,0 0,0 0,-1 0,1 1,0-1,0 0,0 0,0 0,0 0,0 0,0 0,0 0,0 0,-1 0,1 0,0 0,0 0,17 2,7 2,-26 1,-18 3,-1-2,0-1,-39 3,24-5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3:13.797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1 455,'8'-10,"1"0,-1 0,-1 0,0-1,-1 0,0 0,0-1,-1 0,3-12,5-19,7-54,-17 81,11-162,-17 270,5 194,-2-283,1 1,-1-1,1 0,-1 1,1-1,0 0,1 0,-1 0,0 0,1 0,-1 0,1 0,0 0,0-1,0 1,1-1,3 5,-4-7,0 1,-1 0,1-1,-1 1,1-1,0 0,-1 0,1 1,0-1,0 0,-1 0,1-1,0 1,-1 0,1 0,0-1,-1 1,1-1,-1 0,1 1,-1-1,1 0,-1 0,1 0,-1 0,0 0,1 0,-1 0,0-1,0 1,0 0,0-1,0 1,0 0,1-4,5-8,-1 0,0-1,-1 1,-1-1,0 0,-1-1,0 1,-2-1,1 1,-2-24,0 68,-1 76,1-93,-2 1,1-1,-2 1,0-1,-7 22,10-35,0 0,0 1,0-1,0 0,0 1,0-1,0 1,0-1,-1 0,1 1,0-1,0 0,0 1,-1-1,1 0,0 1,0-1,0 0,-1 0,1 1,0-1,-1 0,1 0,0 0,-1 1,1-1,0 0,-1 0,1 0,0 0,-1 0,1 0,0 1,-1-1,1 0,-1 0,1 0,0 0,-1-1,-6-14,0-27,6 34,1 0,0-1,0 1,0 0,1 0,1 0,-1 0,1 0,0 0,1 0,0 1,0-1,1 1,0 0,0 0,1 0,-1 0,2 1,-1 0,1 0,0 0,0 1,0 0,1 0,0 0,0 1,0 0,8-3,14-1,-29 9,0 0,1-1,-1 1,0 0,0 0,0 0,0 0,0 0,0 0,0 0,0 0,0 0,0 0,0-1,-1 1,1 0,0 0,-1 0,0 1,-4 18,-22 62,27-83,12-30,-8 23,0 1,0 0,0 0,1 0,0 0,0 1,11-10,-15 15,-1 0,1 0,0 0,0 0,0 0,0 0,0 1,0-1,1 0,-1 1,0-1,0 0,0 1,1-1,-1 1,0 0,1-1,-1 1,0 0,1 0,-1 0,1 0,-1 0,0 0,1 0,-1 0,0 1,1-1,-1 1,0-1,0 1,1-1,-1 1,0-1,0 1,0 0,0 0,0 0,0 0,0 0,0 0,0 0,0 0,0 0,-1 0,1 0,0 0,-1 1,1-1,-1 0,1 1,-1-1,1 3,-1 1,1 0,0 0,-1 0,0 0,0 0,-1 0,1 0,-1 0,0 0,-1 0,1 0,-1-1,0 1,-5 8,1 0,-1-1,-1 0,0-1,-11 13,16-20,0-1,0 0,-1 0,0 0,1 0,-1 0,0-1,0 0,-1 1,1-2,0 1,-1 0,1-1,-1 0,1 0,-1 0,1-1,-1 1,0-1,-8-1,9 0,0 0,1 0,-1 0,1-1,0 1,-1-1,1 0,0 0,0 0,0 0,0 0,1-1,-1 1,1-1,-1 0,1 0,0 0,0 0,0 0,0 0,1-1,-1 1,1-1,0 1,0-1,-1-5,-1-10,2 11,-1 1,1-1,-1 1,0 0,-1 0,0 0,0 0,-6-10,-7-2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3:25.012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129 367,'3'-1,"0"0,0 1,0-1,0 0,0-1,0 1,0 0,4-4,17-6,4 5,0 1,42-1,-95 7,17 0,0 0,0-1,0 0,0 0,0-1,0 1,0-2,1 1,-1-1,0-1,1 1,-1-1,-13-8,20 11,0-1,0 0,0 0,0 0,0 1,0-1,1 0,-1 0,0 0,1-1,-1 1,0 0,1 0,-1 0,1 0,0-1,-1 1,1 0,0 0,0-1,0 1,0 0,0 0,0-1,0 1,0 0,0 0,1-1,-1 1,0 0,1 0,-1 0,1-1,0 1,-1 0,1 0,0 0,-1 0,1 0,0 0,0 0,1 0,5-6,0 2,1-1,0 1,13-7,-12 6,-1-2,-20 6,-22 7,31-5,1 1,-1 0,0 0,1 1,-1-1,0 0,1 1,0-1,-1 1,1 0,0 0,0 0,0 0,0 0,0 1,-2 3,3-4,1 0,-1 1,1-1,0 0,-1 0,1 1,0-1,1 0,-1 0,0 1,0-1,1 0,0 0,-1 0,1 0,0 0,0 1,0-1,0-1,0 1,1 0,2 3,29 50,-27-44,0 0,1 0,13 15,-17-22,1 0,0-1,0 1,1-1,-1 0,1 0,-1-1,1 1,0-1,0 0,0 0,6 1,10 4,-47-9,0 0,-9 3,1 1,-41 7,15-1,55-7,0-1,0 0,0 0,0 0,0 0,-9-3,14 3,-1 0,1 0,-1 0,1-1,0 1,-1 0,1 0,-1 0,1-1,0 1,-1 0,1 0,0-1,-1 1,1 0,0-1,-1 1,1 0,0-1,0 1,-1 0,1-1,0 1,0-1,0 1,0-1,0 1,0 0,-1-1,2-1,-1 1,1 0,0-1,-1 1,1 0,0 0,0 0,-1 0,1-1,0 1,0 0,0 1,0-1,3-2,24-19,1 2,1 0,1 2,53-23,-65 34,1 0,1 1,-1 1,1 1,0 1,0 0,0 2,0 0,27 4,-43-3,1 1,-1 0,1 0,-1 1,1 0,-1 0,0 0,0 0,0 1,0 0,0 0,0 0,-1 1,0 0,1 0,-1 0,4 6,-6-7,0 0,-1 0,1 0,-1 0,0 0,0 0,0 1,0-1,-1 0,1 1,-1-1,0 1,0-1,0 0,0 1,-1-1,1 1,-1-1,0 0,0 0,0 1,0-1,-1 0,1 0,-1 0,0 0,0 0,0-1,-4 5,-2 2,-1-1,0 0,-1 0,0-1,0 0,0 0,-1-1,0-1,0 0,0-1,-20 6,14-6,-1 0,0-1,0-1,0 0,0-1,0-1,-22-3,40 3,-1 0,0 0,0 0,0 0,0 0,0 0,1 0,-1 0,0 0,0-1,0 1,0 0,1-1,-1 1,0 0,0-1,1 1,-1-1,0 1,1-1,-1 1,0-1,1 0,-1 1,1-1,-1 0,1 1,-1-1,1 0,0 0,-1 0,1-1,1 1,-1-1,1 1,0-1,0 1,0 0,-1 0,1-1,0 1,1 0,-1 0,0 0,0 0,0 0,2-1,52-29,17 1,-50 22,0 0,-1-2,0-1,24-16,-41 24,0 0,0-1,0 0,-1 0,0 0,0 0,0 0,0-1,0 1,-1-1,0 0,3-9,-1-2,-1 0,2-28,-4 31,0 0,1 1,0-1,1 1,7-21,-5 24,-1 1,2-1,-1 1,1 0,0 1,1-1,-1 1,2 1,-1-1,1 1,0 1,0-1,0 1,1 1,0-1,0 2,0-1,0 1,1 0,16-2,15 0,0 2,0 1,70 6,-27 0,710-3,-784-2,0 1,-1 1,1 0,0 0,10 4,-19-5,-1 0,1 0,-1 0,1 1,-1-1,1 0,-1 0,1 1,-1-1,1 0,-1 1,0-1,1 1,-1-1,1 0,-1 1,0-1,1 1,-1-1,0 1,0-1,1 1,-1-1,0 1,0 0,0-1,0 1,0-1,0 1,0-1,0 1,0 0,0-1,0 1,0-1,0 1,0-1,0 1,-1-1,1 1,0-1,0 1,-1-1,1 1,0-1,-1 1,1-1,0 1,-1-1,1 0,-1 1,1-1,0 0,-1 1,1-1,-1 0,0 1,-30 20,-43 15,-108 36,80-34,-38 17,-259 64,390-117,-1 0,1-1,-1 1,1-2,-1 1,0-2,0 1,1-1,-13-3,19 3,-1-1,1 1,0-1,-1 0,1 0,0 0,0 0,0-1,1 1,-1-1,1 0,-1 0,1 0,0 0,0 0,0 0,0 0,1-1,-1 1,1-1,0 1,0-1,0 0,1 1,-1-8,0 7,1 1,0-1,0 0,1 0,-1 0,1 1,-1-1,1 0,0 1,1-1,-1 1,1-1,-1 1,1 0,0-1,0 1,1 0,-1 0,1 0,-1 1,1-1,0 1,0-1,0 1,0 0,1 0,4-2,11-5,-1 2,1 0,0 0,21-2,-20 4,67-13,157-11,-771 32,362-3,140 0,8 1,-1-1,1-1,-33-6,36-1,24 1,25-1,87-3,201 9,-169 5,692-2,-587 19,8 1,-191-23,79 3,-153-1,0 0,0 1,0-1,0 0,0 1,0-1,0 1,0-1,-1 1,1 0,0 0,2 1,-4-1,0-1,0 0,1 1,-1-1,0 0,0 1,0-1,0 0,1 1,-1-1,0 1,0-1,0 0,0 1,0-1,0 0,0 1,0-1,0 1,0-1,0 0,-1 1,1-1,0 0,0 1,0-1,0 0,-1 1,1-1,0 0,0 1,0-1,-1 0,1 1,-1-1,-2 3,-1 0,0 0,0 0,0-1,-1 1,1-1,-1 0,-7 2,-104 25,-212 25,124-24,21-2,-233 48,290-41,97-33,29-2,0 0,0-1,0 1,0 0,0 0,-1-1,1 1,0 0,0 0,0-1,0 1,0 0,0-1,0 1,0 0,0 0,0-1,0 1,0 0,0-1,0 1,0 0,0 0,0-1,1 1,-1 0,0 0,0-1,0 1,0 0,0 0,1-1,-1 1,0 0,0 0,0 0,1-1,-1 1,0 0,0 0,1 0,-1 0,43-31,60-24,215-80,-287 125,2 2,-1 1,1 2,49-2,138 10,-95 1,-21-2,-1-5,130-20,-119 8,-73 12,0-3,66-17,-406 148,-46 19,307-132,0-2,0-1,-1-2,0-2,0-2,-1-1,-57-5,172-17,12 4,14-3,150-10,-209 25,-1-2,1-1,46-16,54-9,-16 22,-87 9,74-12,-12-7,-132 16,-385 3,208 3,137 1,1 3,-98 21,163-27,7-2,15-6,30-8,33 10,-64 6,1-1,-1 0,0-1,27-7,-25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4:04.476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120 1,'0'1469,"-2"-1429,-2 0,-14 60,6-41,-2 14,3-26,3 0,-2 63,-11 84,12-130,-2 75,13 875,-2-1040,0-8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4:14.433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367 66,'-2'0,"1"0,-1 1,1-1,0 1,-1-1,1 1,0-1,0 1,-1 0,1 0,0 0,0 0,0 0,0 0,0 0,0 0,0 0,0 0,1 1,-1-1,0 0,1 0,-1 1,1-1,-1 1,0 2,-7 42,7-42,-2 26,1 0,1 0,2 0,0 1,3-1,0-1,2 1,11 34,-17-64,0 0,0 0,1 0,-1 0,0 0,0 0,0 0,0-1,0 1,0 0,0 0,0 0,1 0,-1 0,0 0,0 0,0 0,0 0,0 0,0 0,0 0,1 0,-1 0,0 0,0 0,0 0,0 0,0 0,0 0,1 0,-1 0,0 0,0 0,0 0,0 1,0-1,0 0,0 0,0 0,0 0,1 0,-1 0,0 0,0 0,0 0,0 1,0-1,0 0,0 0,0 0,0 0,0 0,0 0,0 0,0 1,0-1,0 0,0 0,0 0,0 0,0 0,0 0,0 1,4-17,-2-24,0-37,-7-177,5 250,-1-1,0 1,0 0,-1-1,1 1,-1 0,0 0,0 0,0 0,-1 1,-5-7,8 9,-1 0,1 1,-1-1,0 1,0-1,1 1,-1-1,0 1,0-1,1 1,-1-1,0 1,0 0,0 0,0-1,0 1,0 0,0 0,1 0,-1 0,0 0,0 0,-1 0,0 1,1 0,-1 0,1 0,0 0,-1 0,1 0,0 0,0 1,0-1,0 0,0 1,0-1,0 1,1-1,-1 1,0-1,1 1,-1 1,-4 12,1 0,0 1,1 0,1-1,0 24,5 88,0-52,1 1858,-7-1008,3-227,1-740,0 13,-1 1,-1-1,-1 1,-2-1,0 1,-12-38,14 63,1-1,-1 1,0-1,0 1,0 0,0-1,-1 1,1 0,-1 1,0-1,0 0,0 1,-6-4,8 5,0 0,-1 1,1 0,0-1,-1 1,1 0,0-1,-1 1,1 0,0 0,-1 0,1 0,0 1,-1-1,1 0,0 0,-1 1,1-1,0 1,0-1,0 1,-1 0,1-1,0 1,0 0,0 0,0 0,0 0,0 0,0 0,0 0,1 0,-1 0,0 0,1 0,-1 1,0-1,1 0,0 0,-1 1,1-1,-1 2,-4 17,1 1,0 0,1 0,1 0,2 0,0 0,3 22,-2 2,0-33,0 0,0 0,1 0,5 16,-7-26,1 0,0 0,0 0,0 0,0 0,0 0,0 0,1 0,-1 0,1 0,-1 0,1-1,2 3,-3-4,1 1,-1-1,0 1,1-1,-1 0,0 1,1-1,-1 0,0 0,1 0,-1 0,0 0,1 0,-1-1,0 1,1 0,-1-1,0 1,0-1,1 1,-1-1,0 1,0-1,0 0,2-1,1-1,1-1,-1-1,0 1,0-1,0 1,0-1,-1 0,0-1,0 1,-1 0,1-1,-1 0,0 1,0-1,-1 0,1-8,2-13,-1-1,-1-31,-2 55,1-20,0-11,-7-63,4 87,0-1,0 1,-2 0,1 0,-1 0,-1 0,0 1,-1 0,-9-14,-56-74,-58-111,122 194,1 0,0-1,2 1,-1-1,2-1,0 1,1 0,0-21,2-12,8-71,-8 118,1-1,-1 1,0-1,1 1,-1 0,1-1,0 1,0 0,0 0,0-1,0 1,0 0,0 0,3-2,-4 4,0 0,1-1,-1 1,0 0,0 0,1 0,-1 0,0 0,0 0,1 0,-1 0,0 0,1 0,-1 0,0 0,0 0,1 0,-1 0,0 0,0 0,1 0,-1 1,0-1,0 0,1 0,-1 0,0 0,0 0,1 1,-1-1,0 0,0 0,0 1,0-1,1 0,-1 1,8 22,9 55,-6-34,-2 2,5 73,-14-94,0-30,-1-43,1-44,2 40,-2 0,-3 0,-13-71,5 57,3-1,3 0,4-89,1 150,1 0,-1 0,0-1,-1 1,1 0,-1 0,0 1,-1-1,1 0,-1 0,-1 0,1 1,-1-1,-4-6,-10-5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4:24.736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201 1,'-1'0,"-1"0,1 1,0-1,-1 1,1-1,0 1,-1 0,1-1,0 1,0 0,-1 0,1 0,0 0,0 0,0 0,0 0,1 0,-1 1,0-1,0 0,1 0,-1 1,1-1,-1 1,1-1,-1 3,-8 43,9-43,-7 95,7 131,3-97,-2-143,1 1,1-1,0 1,0 0,7-13,8-24,-5-12,12-112,-20 131,-3 22,1 0,0 0,1 0,13-32,-13 49,-2 10,1 14,-4 419,-1-419,0 1,-2-1,-8 31,5-27,-6 55,-7 61,11-94,-3 72,11 367,3-224,-3-240,-2-1,0 0,-10 31,6-26,-6 53,13 182,-1 27,-4-258,-1 1,-2-1,-12 33,-12 54,29-104,1-1,0 1,2-1,0 1,0-1,2 1,0-1,6 23,-7-33,1 1,-1-1,1 0,1 1,-1-1,1 0,0 0,0-1,0 1,1-1,0 1,0-1,0 0,0-1,0 1,1-1,0 1,-1-2,1 1,1 0,-1-1,0 0,0 0,1 0,-1-1,8 1,-10-2,0 0,-1 0,1 0,0 0,0 0,0-1,0 1,0-1,-1 0,1 0,0 0,-1 0,1-1,-1 1,1-1,-1 1,1-1,-1 0,0 0,0 0,0 0,0 0,0 0,-1-1,1 1,-1-1,1 1,-1-1,0 0,0 1,0-1,0 0,-1 0,1-5,3-11,-1 0,-2-1,0-38,-2 46,1-23,-2 0,-1 0,-2 0,-2 1,0 0,-3 0,-13-34,16 46,0 0,2 0,1-1,1 0,1 0,1 0,2-23,-2-17,4 457,-5-225,0-182,0 0,-1 1,0-1,-8-18,1 1,6 18,-1-6,-1 0,0 1,-1 0,-1 0,-11-17,19 34,0-1,-1 0,1 1,0-1,-1 0,1 1,0-1,-1 0,1 1,-1-1,1 1,-1-1,1 1,-1-1,0 1,1-1,-1 1,0 0,1-1,-1 1,0 0,1-1,-1 1,0 0,0 0,1 0,-1 0,0 0,0 0,1 0,-1 0,0 0,-1 0,1 1,0 1,0-1,0 0,0 1,0-1,0 1,0-1,1 1,-1-1,1 1,-1 0,1-1,-1 4,-4 62,4-66,1 21,5 252,-2-259,-1-1,2 1,0 0,1-1,1 0,0 0,1 0,0-1,1 0,10 13,13 25,-13-16,-2 0,-1 2,-3 0,12 50,-20-70,-2-1,1 1,-2 0,0 0,-1 0,-1 0,-3 20,2-28,1 0,-2 0,1 0,-1 0,0 0,-1 0,0-1,-1 1,0-1,0-1,0 1,-1-1,0 1,-8 6,12-13,1-1,0 1,0 0,-1 0,1-1,-1 1,1-1,0 1,-1-1,1 0,-1 1,1-1,-1 0,1 0,-1 0,1 0,-1 0,1 0,-1-1,1 1,-1 0,1-1,-1 1,1-1,0 0,-1 1,1-1,0 0,0 0,-1 0,1 0,0 0,0 0,0 0,0 0,0 0,0-1,1 1,-1 0,0-1,0-1,-6-8,1-1,0 0,-6-18,10 27,-18-60,2-1,3-1,3 0,-4-79,-5 31,13 79,6 28,0 8,-1 21,1 36,4 12,2 0,16 79,-6-53,-11-68,1 0,1 1,1-2,2 1,21 51,6-15,-25-48,0 0,-1 1,0 0,-2 1,0-1,-1 2,-1-1,-1 0,2 25,-8 221,3 65,5-298,-2-9,-18-40,3 1,1 0,1 0,0-1,2 0,0-1,1 0,0 0,2 0,-4-24,-11-81,11 83,-6-78,15-80,-1 836,0-627,0-1,1 1,0 0,1-1,0 0,1 1,3 9,-4-16,0 0,0 0,0 0,0 0,1-1,0 1,-1-1,1 0,0 0,1 0,-1 0,1-1,-1 1,1-1,0 0,0 0,-1 0,2 0,5 1,18 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4:32.909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1 205,'0'-18,"0"6,0 1,0-1,1 0,3-13,-3 21,1 0,-1 0,1 0,0 0,0 1,0-1,0 1,1-1,0 1,-1 0,1-1,0 1,1 1,-1-1,4-2,6-3,1 0,-1 2,1 0,0 0,0 1,1 1,0 0,0 1,23-2,15 3,74 4,-40 2,-49-5,-22 0,0 1,0 0,-1 1,1 1,16 4,-31-6,0 0,0 0,-1 0,1 0,0 0,0 1,-1-1,1 0,0 0,0 1,-1-1,1 0,0 1,-1-1,1 0,0 1,-1-1,1 1,-1-1,1 1,-1 0,1-1,-1 1,1-1,-1 1,0 0,1 0,-1-1,0 1,0 0,1-1,-1 1,0 0,0 0,0-1,0 1,0 0,0 0,0-1,0 1,0 0,0 0,-1-1,1 1,0 0,0 0,-1-1,1 1,0 0,-1-1,1 1,-1 0,1-1,-1 1,1-1,-1 1,1-1,-1 1,0-1,1 1,-1-1,0 0,1 1,-2-1,-51 32,46-28,-19 8,-1-1,-48 13,-15 5,56-15,-1 1,-1-1,-58 13,92-26,-1-1,1 1,-1 0,1-1,0 0,-1 0,1 1,-1-2,1 1,-1 0,1 0,-1-1,1 1,-1-1,1 0,0 0,-1 0,1 0,0 0,0 0,0-1,0 1,0-1,0 1,0-1,0 0,1 0,-1 0,1 0,-1 0,1 0,0 0,0 0,0 0,0-1,0 1,0 0,0-1,1 1,-1-4,1 1,0 0,0 0,0 0,1 1,-1-1,1 0,1 0,-1 0,0 1,1-1,0 1,0-1,1 1,-1 0,1 0,0 0,0 0,0 0,0 1,5-4,7-3,0 0,0 1,1 1,0 1,1 0,0 1,0 1,0 0,1 2,25-3,23 1,97 4,-118 3,31-3,-41 0,-1 1,1 2,-1 1,51 12,-34-5,-37-8,0 1,0 0,19 9,-32-12,0 0,-1 0,1 0,0 0,0 1,-1-1,1 0,-1 1,1-1,0 0,-1 1,1-1,-1 1,1-1,-1 1,1-1,-1 1,1-1,-1 1,1 0,-1-1,0 1,1 0,-1-1,0 1,0 0,1-1,-1 1,0 0,0 0,0-1,0 1,0 1,-1-1,0 1,0-1,0 1,0-1,0 0,0 0,-1 1,1-1,0 0,-1 0,1 0,-1 0,-1 0,-55 21,-290 60,309-76,0 0,0-3,-73-3,84 0,26 0,0 0,1 0,-1 0,1 1,-1-2,0 1,1 0,-1 0,1 0,-1-1,0 1,1-1,-1 1,1-1,-1 0,1 1,0-1,-3-1,5 1,-1 0,0 0,1 0,-1 0,1 0,-1 1,1-1,-1 0,1 0,0 1,-1-1,1 0,0 1,0-1,-1 1,1-1,0 1,0-1,0 1,0-1,1 1,66-26,-6 13,1 2,107-3,136 14,-169 3,-103-1,1-2,-1-1,0-2,1-2,-2 0,35-12,-71 14,-17 0,-24-1,-742 6,2617-2,-1991 3,1 7,-160 31,275-32,1 2,1 1,-75 35,102-42,-1-1,1 0,-1-1,0 0,0-1,-24-1,-13 4,707-101,-568 86,199-32,-211 33,-1 3,144 7,33-1,-13-35,144 30,-375 5,-229 24,-170 82,335-90,-1-3,-1-3,-82 5,100-11,-338 10,395-15,0 0,0-2,26-6,2-1,613-110,-541 107,1 5,158 10,-93 1,356-3,-507 3,-30-3,0 1,0-1,0 0,1 0,-1 0,0 0,0 1,0-1,0 0,0 0,0 0,0 1,0-1,1 0,-1 0,0 0,0 1,0-1,0 0,0 0,0 0,0 1,0-1,-1 0,1 0,0 1,0-1,0 0,0 0,0 0,0 1,0-1,0 0,0 0,-1 0,1 0,0 1,0-1,0 0,0 0,-1 0,1 0,0 0,0 0,0 1,0-1,-1 0,1 0,0 0,0 0,0 0,-1 0,-49 19,-814 144,746-144,59-8,-100 5,132-19,27 3,0 0,0 0,-1 0,1 0,0 0,0 0,0 0,-1 0,1 0,0 0,0 0,0 0,0-1,-1 1,1 0,0 0,0 0,0 0,0-1,0 1,-1 0,1 0,0 0,0 0,0-1,0 1,0 0,0 0,0 0,0-1,0 1,0 0,0 0,0 0,0-1,0 1,0 0,0 0,0 0,0-1,0 1,0 0,0 0,0 0,0-1,1 1,-1 0,0 0,3-3,1 0,-1 1,1-1,0 1,0 0,0 0,0 0,6-1,97-32,2 6,1 4,210-19,-88 9,-136 17,122-5,-36 25,61-5,-23-32,271 29,-327 8,-398 46,154-29,-656 109,701-125,12 1,0-2,0-1,0-1,-33-4,56 5,-1-1,0 0,1 0,-1 0,1-1,-1 1,0 0,1 0,-1 0,1 0,-1-1,1 1,-1 0,0 0,1-1,-1 1,1 0,-1-1,1 1,0-1,-1 1,1-1,-1 1,1-1,0 1,-1-1,1 0,10-9,26-4,13 7,0 2,0 2,67 5,-66 0,1-1,-1-4,63-9,61-10,-5 2,-88 8,133-4,86 18,-96 2,31 16,-46-1,-153-17,68 14,-69-8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4:48.225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1 236,'597'0,"-558"-2,0-3,0-1,74-21,-71 15,0 2,81-8,27-2,-102 11,71-3,664 10,-372 5,103-3,-509 0,42 3,-47-2,1-1,0 0,-1 0,1 0,-1 0,1 1,0-1,-1 0,1 1,-1-1,1 0,-1 1,1-1,-1 1,1-1,-1 1,1-1,-1 1,1-1,-1 1,0-1,1 2,-1-1,0 0,0 0,-1 0,1 0,0 0,0 0,-1 0,1 0,-1 0,1-1,-1 1,1 0,-1 0,1 0,-1 0,0-1,1 1,-1 0,0-1,-1 2,-11 7,0-1,-1 0,0 0,0-1,-1-1,-21 6,-21 10,36-13,-158 64,49-24,83-30,-74 20,45-19,43-10,-1-1,0-2,-57 4,-207-13,294 2,-1 0,1-1,0 0,-1 0,1 0,0-1,0 1,0-1,0 0,0 0,0 0,1-1,-1 0,1 1,-1-1,1 0,0-1,0 1,1 0,-1-1,1 0,-1 1,1-1,0 0,0 0,1 0,0-1,-1 1,0-6,0-3,1 1,0-1,0 1,1-1,1 1,0-1,1 0,0 1,6-16,-5 20,1 1,-1 0,2 0,-1 0,1 0,0 1,0 0,0 0,1 0,0 1,0 0,1 0,0 0,-1 1,1 0,1 0,9-3,11-4,1 1,0 1,36-6,69-9,1 6,239 0,-332 16,-31 1,1 0,0 1,-1 0,1 1,0 0,-1 1,1 0,16 6,-27-8,-1 0,1 0,-1 0,1 1,-1-1,1 0,-1 0,1 1,-1-1,0 0,1 1,-1-1,1 1,-1-1,0 0,1 1,-1-1,0 1,0-1,1 1,-1-1,0 1,0-1,0 1,0-1,0 1,0-1,1 1,-1-1,0 1,0 0,-1-1,1 1,0-1,0 1,-17 16,-31 5,5-10,0-1,-1-3,-55 5,-142-3,172-8,-792 1,1476-2,-256-3,237-23,-393 9,246 13,-214 6,-229-3,89 4,-86-3,0 0,0 1,0 1,0-1,0 1,0 1,15 8,-24-12,1 0,0 1,0-1,0 1,0-1,0 1,0 0,-1-1,1 1,0 0,-1-1,1 1,0 0,-1 0,1 0,-1 0,1-1,-1 1,0 0,1 0,-1 0,0 0,1 0,-1 0,0 0,0 0,0 0,0 0,0 0,0 2,-2-1,1 0,0 0,0 0,-1 0,1-1,-1 1,1 0,-1-1,0 1,1-1,-1 1,-4 1,-10 6,1-1,-30 10,39-16,-206 59,102-32,75-19,-1-2,0-1,0-2,-1-2,1-1,-1-1,0-3,1-1,0-1,0-2,0-2,-64-22,96 28,0 1,0-1,0 0,1 0,-1 0,1-1,-1 1,1-1,0 0,0 0,0 0,0-1,-3-5,5 7,1 0,-1 1,1-1,-1 0,1 0,0 0,0 0,0 0,0 0,0 0,0 0,0 0,1 0,-1 1,1-1,-1 0,1 0,0 0,0 1,0-1,0 0,0 1,0-1,0 1,1-1,-1 1,0-1,1 1,-1 0,1 0,2-2,11-7,0 0,1 2,0-1,0 2,1 0,0 1,0 1,29-5,18-1,65-1,272 11,-304 2,-148 2,-83 15,77-9,-62 2,72-10,30-1,26 0,455-26,-288 11,321 15,-294 18,48 3,-112-21,59 3,-194-3,0 0,0 1,0-1,0 1,0 0,0 1,0-1,0 0,-1 1,6 3,-9-5,0 0,1 1,-1-1,0 0,1 0,-1 1,0-1,1 1,-1-1,0 0,0 1,1-1,-1 1,0-1,0 0,0 1,0-1,0 1,0-1,0 1,0-1,0 0,0 1,0-1,0 1,0-1,0 1,0-1,0 1,0-1,-1 1,0 1,0-1,-1 1,1-1,-1 1,1-1,-1 0,1 1,-1-1,0 0,0 0,-3 1,-43 16,-1-1,-1-3,-52 8,54-11,-49 4,-1-4,0-4,-136-8,154 0,72 1,2 1,1-1,-1 0,0 0,0 0,1-1,-1 0,0 0,0 0,1-1,-1 0,1 0,0 0,-1-1,1 1,-6-5,10 6,1 0,-1 0,0 0,1 0,-1 0,1 0,-1 0,1 0,0 0,-1 0,1 0,0 0,0 0,-1 0,1 0,0 0,0-1,0 1,0 0,1 0,-1 0,0 0,0 0,1 0,-1 0,0 0,1 0,-1 0,1 0,0 0,-1 0,1 0,0 0,-1 1,1-1,0 0,1 0,35-27,-35 27,35-19,2 2,0 2,72-19,-57 18,-379 86,270-54,-1-3,0-2,-1-3,0-2,0-3,-76-6,101-3,32 6,0 1,0-1,0 1,0 0,0-1,0 1,0-1,1 1,-1 0,0-1,0 1,0 0,0-1,1 1,-1 0,0-1,0 1,0 0,1-1,-1 1,0 0,1 0,-1-1,0 1,1 0,-1 0,0 0,1 0,-1-1,0 1,1 0,-1 0,1 0,-1 0,0 0,1 0,-1 0,1 0,69-16,683-34,9 50,-317 4,-396-6,-30 1,0 0,0 1,0 2,0-1,23 7,-42-8,-1 0,1 0,-1 0,1 0,-1 0,1 0,-1 1,1-1,0 0,-1 0,1 1,-1-1,1 0,0 1,-1-1,1 0,0 1,-1-1,1 1,0-1,0 0,-1 1,1-1,0 1,0-1,0 1,-1-1,1 1,0-1,0 1,0-1,0 1,0-1,0 1,0-1,0 1,0-1,1 1,-1-1,0 0,0 1,0-1,0 1,1-1,-1 1,0-1,0 0,1 1,-1-1,0 1,1-1,-1 0,0 1,1-1,-1 0,1 0,-1 1,1-1,-1 0,0 0,1 0,-1 1,1-1,-1 0,1 0,-1 0,1 0,0 0,-39 17,-6-7,0-1,-87 5,-97-11,131-3,-627-3,779-1,-1-2,71-18,20-2,66 8,310 13,-275 9,46-29,-233 18,86-4,29-4,193-46,-280 44,-60 10,0 2,46-3,-126 35,-90 34,-3-5,-235 56,136-58,241-53,8 0,18-3,38-7,151-51,-94 25,-78 23,-6 2,1 1,-1 2,54-6,59 10,98-10,-195 6,-5-1,1 3,0 1,51 4,-89 1,-1 0,0 0,0 1,0 0,0 0,10 6,-15-8,0 1,0-1,-1 0,1 0,0 1,0-1,-1 1,1-1,0 1,-1-1,1 1,0-1,-1 1,1 0,-1-1,1 1,-1 0,1-1,-1 1,0 0,1 0,-1-1,0 1,0 0,1 0,-1-1,0 1,0 0,0 0,0 0,0 0,0-1,0 1,0 0,0 0,-1 0,1 0,0-1,0 1,-1 0,1 0,-1-1,1 1,0 0,-1-1,0 1,1 0,-1-1,1 1,-1-1,0 1,1-1,-1 1,0-1,1 1,-1-1,0 0,0 1,1-1,-1 0,-1 0,-7 5,-1-1,1 0,-1-1,0 0,0-1,0 0,-15 1,-80 0,41-2,-26 7,-1 4,2 4,-119 37,176-46,23-6,1 1,-1 0,1 0,0 1,-10 4,66-2,-18-7,0-1,0-1,-1-2,42-13,-71 19,0 0,-1 0,1 0,0 0,0 0,0 0,0 0,0 0,0 0,0 0,0 0,-1 0,1 0,0 0,0 0,0 0,0 0,0 0,0-1,0 1,0 0,0 0,0 0,0 0,0 0,-1 0,1 0,0 0,0 0,0-1,0 1,0 0,0 0,0 0,0 0,0 0,0 0,0 0,0-1,0 1,0 0,0 0,0 0,1 0,-1 0,0 0,0 0,0-1,-23-2,-32-1,41 4,-402-14,-83-10,539 20,-1-2,52-14,-91 20,0 0,0 0,1 0,-1 0,0 0,0 0,0 0,0 0,1 0,-1 0,0 1,0-1,0 0,0 0,1 0,-1 0,0 0,0 0,0 0,0 0,1-1,-1 1,0 0,0 0,0 0,0 0,0 0,1 0,-1 0,0 0,0 0,0 0,0-1,0 1,1 0,-1 0,0 0,0 0,0 0,0 0,0-1,0 1,0 0,0 0,0 0,0 0,0-1,0 1,0 0,0 0,0 0,0 0,0-1,0 1,0 0,0 0,0 0,0 0,0-1,0 1,0 0,0 0,0 0,-16-4,-25 2,-22 4,-96 17,-15 1,144-16,1 0,0 3,0 0,-29 12,26-9,-1 0,-49 7,48-13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5:02.643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11214 360,'0'2,"-1"-1,0 1,0 0,1 0,-1 0,-1 0,1-1,0 1,0-1,0 1,-1-1,1 1,-1-1,1 1,-1-1,0 0,-2 1,-33 20,35-22,-29 14,0-2,-46 12,-22 8,86-27,-1 0,0-1,0 0,-20 2,32-6,0 1,0-1,0 0,0 0,-1 0,1 0,0 0,0 0,0 0,0-1,0 1,-1-1,1 1,0-1,0 0,0 0,0 0,1 0,-1 0,0-1,0 1,1 0,-1-1,1 1,-1-1,1 0,-1 1,1-1,0 0,0 0,0 0,0 0,0 0,1 0,-1 0,0 0,1 0,-1-3,0-7,1 4,-1 0,0 1,-1-1,1 1,-1 0,-4-9,4 13,1 0,-1 1,0-1,0 1,0-1,0 1,0 0,-1 0,1 0,-1 0,1 0,-1 1,0-1,0 1,0 0,0-1,0 1,0 1,-4-2,-33-4,1 2,-1 1,0 2,-54 6,9-1,52-1,0 0,-44 13,42-9,-61 6,-398-9,251-7,212 1,-1-2,0 0,-31-10,-15-3,1 0,50 10,0 2,-41-4,-116-12,110 11,-80-2,114 12,1-3,0-1,-43-11,18 5,-1 3,-1 3,-108 7,44 0,-2689-3,2795-1,0-2,0 0,-31-10,27 6,-54-6,-63-6,95 10,-72-4,69 13,15 0,0-1,-71-13,52 5,1 2,-91 1,26 2,-6-14,-2 0,98 15,-56-14,57 9,-59-5,-362 10,227 6,174-1,-86 16,82-9,-64 3,-143 11,91-10,118-12,-100 17,88-7,0-2,-68 0,-133-11,91-2,80 0,1-5,-113-26,77 12,-261-52,355 66,35 9,0 0,1 0,-1-1,0 1,0 0,0-1,0 1,0 0,0 0,0 0,0-1,1 1,-1 0,0 0,0-1,0 1,0 0,1 0,-1 0,0 0,0-1,1 1,-1 0,0 0,0 0,0 0,1 0,-1 0,0 0,1 0,-1 0,0 0,0 0,1 0,-1 0,0 0,0 0,1 0,-1 0,0 0,0 0,1 0,-1 0,0 0,0 0,1 0,-1 0,0 1,69-2,-60 1,14 2,0 1,0 1,0 1,-1 1,1 1,-2 1,38 19,-56-26,0 1,1-1,-1 0,0 1,0 0,0 0,-1 0,1 0,0 0,-1 0,1 1,-1 0,0-1,0 1,0 0,0 0,0 0,-1 0,1 0,-1 0,0 0,0 1,0-1,0 0,0 5,-2-4,0 0,1 0,-2 0,1 0,0 0,-1-1,0 1,1 0,-2-1,1 1,0-1,-1 0,1 1,-1-1,0-1,0 1,0 0,-1-1,1 1,0-1,-5 2,-16 6,19-8,1-1,-1 1,1 0,-1 0,1 0,0 1,0-1,0 1,-4 4,62-3,63-9,118-20,-171 18,92 2,-2 0,33-29,-45 13,-91 11,86-4,-102 11,68-13,-68 8,68-4,351 11,-212 3,-189-4,88-17,-83 10,65-2,682 9,-385 5,-377-4,103 5,-130-3,0 2,0 0,0 0,0 1,-1 1,26 12,-39-16,0 0,0 0,0 0,0 0,0 0,0 1,0-1,-1 0,1 1,-1-1,1 1,-1 0,1 0,-1 0,0-1,0 1,0 0,0 0,0 1,1 2,-2-4,0 1,0 0,-1 0,1 0,-1 0,1-1,-1 1,1 0,-1 0,0-1,0 1,0-1,0 1,0-1,0 1,0-1,0 1,-1-1,-1 2,-4 2,0 1,-1-1,0-1,0 1,0-1,0-1,-1 1,-13 2,-230 42,178-32,47-9,-53 7,-265-10,192-6,110-1,0-3,0-1,1-2,0-2,-43-17,-3 0,-80-34,107 38,-78-22,117 41,0 1,0 1,0 0,0 2,0 0,0 2,-36 5,24 0,-36 7,-129 6,187-19,7-1,0 1,0 0,0 0,0 0,0 0,1 1,-1 0,0 0,0 0,0 1,1 0,-1 0,-6 4,10-6,1 0,0 0,0 0,0 0,0 0,0 1,0-1,0 0,-1 0,1 0,0 0,0 1,0-1,0 0,0 0,0 0,0 1,0-1,0 0,0 0,0 0,0 1,0-1,0 0,0 0,0 0,0 0,0 1,0-1,0 0,1 0,-1 0,0 1,0-1,0 0,0 0,0 0,0 0,0 0,1 1,-1-1,0 0,0 0,0 0,1 0,12 6,17-1,387 2,-229-10,-88 4,-183 14,-42 10,-2-6,-160 3,-187-25,463 2,12-4,26-9,44-12,-29 15,0 2,0 1,80-3,136 13,-95 2,-100-4,-16-2,0 3,1 1,64 13,91 19,-97-18,-60-11,20 5,-65-10,-1 0,0 0,1 0,-1 0,0 0,1 0,-1 0,0 0,1 0,-1 1,0-1,1 0,-1 0,0 0,1 1,-1-1,0 0,0 0,1 1,-1-1,0 0,0 0,1 1,-1-1,0 0,0 1,0-1,0 0,0 1,1-1,-1 0,0 1,0-1,0 1,0-1,0 0,0 1,0-1,0 0,0 1,-1-1,1 0,0 1,0-1,0 0,0 1,0-1,0 0,-1 1,1-1,0 0,0 1,-1-1,1 0,0 0,0 1,-1-1,1 0,0 0,-1 0,1 1,0-1,-1 0,-22 15,22-14,-38 19,0-1,-1-1,-1-3,0-1,-1-2,0-2,-1-2,0-2,-79 2,50-8,-206-6,276 7,1-1,-1 0,1 0,-1 0,0 0,1 0,-1-1,0 1,1 0,-1-1,1 1,-1-1,1 0,-1 1,1-1,-1 0,1 0,0 0,-1 0,1 0,0 0,0 0,0-1,0 1,0 0,0-1,0 1,0 0,1-1,-1 1,0-3,1 1,1 1,0-1,0 1,0-1,0 1,0 0,0-1,0 1,1 0,0 0,-1 0,1 0,0 0,0 0,0 1,0-1,0 1,0-1,0 1,4-2,20-11,1 0,1 2,0 2,1 0,0 2,0 1,1 1,42-3,36 3,110 9,-97 1,1056-1,-663-4,-480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5:16.394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10981 0,'-12'1,"0"1,1 0,-1 1,1 0,-16 6,-11 4,-304 90,312-95,-1-1,0-2,0-1,0-1,-1-2,-43-4,62 3,6-3,15-2,19-4,51-12,-39 9,0 2,1 1,80-6,-90 15,327 4,-352-4,1 1,0 0,-1 0,1 1,-1 0,8 3,-13-5,0 0,1 0,-1 0,0 0,0 0,1 0,-1 1,0-1,0 0,1 0,-1 0,0 0,0 1,1-1,-1 0,0 0,0 0,0 1,0-1,1 0,-1 1,0-1,0 0,0 0,0 1,0-1,0 0,0 0,0 1,0-1,0 0,0 1,0-1,0 0,0 1,0-1,0 0,0 0,0 1,-23 8,-26-2,1-2,-1-3,0-1,-56-7,-16-14,81 12,-79-5,-657 11,370 5,-126-3,520 0,4 0,-1 1,1-1,0-1,-1 0,1 0,0 0,0-1,0 0,-15-7,19 1,14 2,18 0,87-1,142 7,-99 4,-111-2,-1 3,0 2,66 19,-62-13,1-2,70 5,62 3,-109-9,87 1,-191-14,-57-12,39 6,-49-4,-416 9,265 7,195-3,11-2,-1 2,1 2,-1 1,1 3,0 1,-46 15,32-6,0-3,-1-2,-61 4,-54 10,21 6,-262 20,240-31,118-11,-82 2,35-10,-286-5,331-1,1-3,-60-17,-49-8,53 23,-33-5,-65-10,206 25,0-1,0 1,1-1,-1-1,0 1,0 0,0-1,1 0,-4-2,6 4,1-1,-1 1,1 0,-1-1,1 1,0-1,-1 1,1 0,0-1,-1 1,1-1,0 1,0-1,-1 1,1-1,0 0,0 1,0-1,0 1,0-1,0 1,-1-1,2 1,-1-1,0-1,0 1,1 0,0 0,0-1,0 1,-1 0,1 0,0 0,0 0,1 0,-1 0,0 0,0 0,0 0,1 1,0-2,8-2,0-1,0 1,1 1,-1 0,1 0,19-1,71-2,-72 5,674-1,-340 5,21-1,418-5,-720-1,89-15,-147 14,-24 4,0 1,1 0,-1 0,0 0,0 0,0 0,0 0,0-1,0 1,0 0,0 0,0 0,0 0,0 0,0 0,0-1,0 1,0 0,0 0,0 0,0 0,0 0,0 0,0-1,0 1,0 0,0 0,0 0,-1 0,1 0,0 0,0-1,0 1,0 0,0 0,0 0,0 0,0 0,-1 0,1 0,0 0,0 0,0 0,0 0,0 0,0 0,-1 0,1-1,0 1,0 0,0 0,0 0,0 0,0 0,-1 1,1-1,0 0,0 0,0 0,0 0,0 0,0 0,-1 0,1 0,0 0,0 0,-48-4,-885 0,492 7,-622-3,1021 3,0 1,0 3,-61 17,49-11,-66 8,-416-10,315-15,54 7,-183-7,162-14,-85-5,-359 25,607-3,-1-2,1-1,-28-7,24 4,-52-5,8 9,35 2,0-1,-50-10,27 1,0 3,-70-1,-127 11,91 1,-1343-3,1459-3,-81-14,-23-2,-112 18,179 2,121-2,-17 0,1 1,-1 0,1 1,-1 1,0 1,17 4,-29-6,0 1,0 0,-1 0,1 0,0 0,-1 0,0 1,0-1,1 1,-1 0,-1 0,1 0,0 1,-1-1,0 1,0-1,0 1,0 0,0 0,-1-1,0 1,0 0,0 0,0 1,0-1,-1 0,0 0,0 0,-1 6,0 15,0-21,1-1,-1 1,1 0,0 0,0 0,1 0,-1 0,3 7,-2-9,0-1,0 1,0-1,0 1,1-1,-1 1,0-1,1 0,-1 0,1 0,0 0,-1 0,1 0,0 0,0 0,-1-1,1 1,0-1,0 1,0-1,0 0,0 0,2 0,55 4,1-3,94-11,-12-12,-44 5,-12 4,-11 1,122-5,-106 19,-42 0,0-3,0-1,69-12,120-36,-163 40,1 2,0 4,101 8,-33 0,764-4,-1051 6,-1 6,-156 35,209-36,1-4,-163-8,92-2,-372 3,620-24,63 10,275 10,-224 7,430-3,-597 2,0 0,0 3,-1 1,1 1,-1 2,37 15,-66-22,0 0,0-1,0 1,0 1,-1-1,1 0,-1 1,0 0,5 5,-7-8,-1 1,0-1,1 1,-1-1,0 1,0-1,1 1,-1-1,0 1,0-1,0 1,0-1,0 1,0-1,0 1,0-1,0 1,0-1,0 1,0-1,0 1,0 0,0-1,0 1,-1-1,1 1,0-1,-1 1,0 1,-1-1,1 0,-1 0,0 0,1 0,-1 0,0 0,1 0,-1-1,0 1,0-1,-3 1,-46 7,1-2,-1-3,-100-7,50 1,-172 1,1477 3,-2783-1,1567 0,0-1,0 0,-23-4,9-4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5:25.396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85 4352,'0'-662,"2"618,16-86,-9 82,2-64,-12-331,1 1327,3-849,1 0,2 0,1 0,22 61,-7-23,-20-67,18 54,-19-57,0 0,0-1,0 1,0-1,1 1,-1-1,1 0,0 1,-1-1,1 0,0 0,0 0,1-1,-1 1,0 0,0-1,1 0,3 2,-5-3,0 0,0-1,1 1,-1 0,0-1,0 1,0-1,0 0,0 1,1-1,-1 0,0 0,0 1,-1-1,1 0,0 0,0 0,0 0,-1 0,1 0,0-1,-1 1,1 0,-1 0,1 0,-1 0,0-1,0 1,1 0,-1-1,0 1,0-2,6-50,-6 49,0-35,-2 0,-2 0,-11-50,7 40,-5-67,14-35,-2-44,1 190,0 0,-1-1,0 1,0 0,0 0,0 0,-1 0,1 0,-6-8,7 13,0-1,0 1,-1 0,1 0,0 0,0-1,-1 1,1 0,0 0,0 0,-1 0,1 0,0 0,-1-1,1 1,0 0,0 0,-1 0,1 0,0 0,-1 0,1 0,0 0,-1 0,1 0,0 0,0 1,-1-1,1 0,0 0,-1 0,1 0,0 0,0 0,-1 1,1-1,0 0,0 0,-1 1,1-1,0 0,0 0,0 0,0 1,-1-1,1 1,-10 15,9-13,-20 46,2 0,2 1,-13 67,8-32,-5 11,-27 113,48-180,2 1,1 0,1 0,2 0,4 33,-4-57,1 0,0-1,0 1,0-1,1 1,0-1,0 0,1 0,-1 0,1 0,0 0,0-1,1 1,-1-1,1 0,0 0,7 6,-5-6,-1-2,1 1,-1 0,1-1,0 0,0-1,0 1,0-1,0 0,0-1,0 1,0-1,0 0,0-1,0 1,7-3,-5 2,0-1,-1 0,1-1,-1 1,1-2,-1 1,0-1,0 0,0 0,-1-1,1 0,-1 0,0-1,-1 1,1-1,-1 0,-1-1,1 1,5-12,-4 5,0 0,-1-1,-1 1,0-1,-1 0,0 0,-2 0,1-1,-2 1,0-18,0 29,0 1,0-1,-1 1,1-1,0 1,-1-1,1 1,-1 0,0-1,0 1,0 0,0-1,0 1,-1 0,1 0,-1 0,1 0,-1 0,0 0,1 1,-1-1,0 1,-3-3,4 4,0 0,0-1,0 1,0 0,0 0,0 0,0 0,0 0,0 0,0 0,0 1,0-1,0 0,0 0,0 1,0-1,0 0,0 1,0-1,1 1,-1 0,-1 0,0 1,0 0,0 0,0 1,0-1,1 1,-1-1,1 1,-1 0,1-1,-2 6,-2 16,0 0,1 1,1-1,2 1,2 41,-4-73,-1 0,1 0,-1 1,0-1,-1 1,0 0,0 1,0-1,-1 1,1 0,-1 0,0 1,-12-7,0-1,18 12,0 0,0 0,0 0,0-1,0 1,0 0,0 0,0 0,0 0,0-1,0 1,0 0,0 0,0 0,0 0,0-1,0 1,0 0,0 0,0 0,0 0,0 0,0-1,1 1,-1 0,0 0,0 0,0 0,0 0,0 0,1 0,-1-1,0 1,0 0,0 0,0 0,0 0,1 0,-1 0,0 0,0 0,0 0,1 0,-1 0,0 0,0 0,0 0,0 0,1 0,-1 0,4 0,-1 0,1 1,-1-1,1 1,-1-1,1 1,-1 0,0 0,5 3,-4-2,-1 0,1 1,-1 0,0 0,0-1,0 2,0-1,0 0,2 5,-4-6,0 0,0-1,0 1,0 0,0-1,0 1,-1 0,1 0,-1-1,1 1,-1 0,0 0,0 0,0 0,0 0,0 0,0 0,0 0,0-1,-1 1,1 0,-2 2,2-4,-1 0,1 1,-1-1,1 0,-1 0,0 0,1 0,-1 0,1 0,-1 0,1 0,-1 0,1 0,-1 0,0 0,1-1,-1 1,1 0,-1 0,1-1,-1 1,1 0,0 0,-1-1,1 1,-1-1,1 1,-1 0,1-1,0 1,-1-1,1 1,0-1,-1 0,-13-16,8 7,1-1,0 0,1 0,0-1,1 1,0-1,1 1,-1-22,2-104,3 84,-1-25,23-150,-19 202,44-303,-44-117,-8 239,3-1045,-2 1222,-1 0,-2-1,-8-30,-5-25,3 0,6 36,-7-91,16-413,2 290,-5 398,7 157,14-196,-12-70,0 1,1 28,-4-24,14 55,-10-55,-1 0,2 33,-7-31,2-1,2 0,11 46,-12-70,-1-10,2-22,-1-35,-6-512,2 555,-1 1,-5-30,-2 13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5:31.866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242 18,'1'-2,"0"1,1 0,-1-1,1 1,-1 0,1-1,-1 1,1 0,0 0,0 0,0 1,-1-1,1 0,0 1,0-1,0 1,0-1,0 1,0 0,0 0,0 0,0 0,3 1,-2 0,0 0,0 1,-1-1,1 1,-1 0,1 0,-1-1,0 2,0-1,0 0,0 0,0 1,3 4,1 4,-1-1,1 1,-2 0,0 1,0-1,3 22,-4-4,-1 49,-2-78,-1-62,1 54,-1 1,0-1,0 1,0-1,-1 1,0-1,-1 1,-4-10,6 17,1-1,0 1,0 0,-1 0,1-1,0 1,0 0,-1 0,1 0,0-1,-1 1,1 0,0 0,-1 0,1 0,0 0,-1 0,1 0,0 0,-1 0,1 0,0 0,-1 0,1 0,-1 0,1 0,0 0,-1 0,1 0,0 0,-1 1,1-1,0 0,0 0,-1 0,1 1,0-1,-1 0,1 0,0 1,0-1,0 0,-1 1,1-1,0 0,0 0,0 1,0-1,0 0,-1 1,1-1,0 1,0-1,0 0,0 1,0-1,0 0,0 1,0-1,0 0,0 1,1-1,-7 26,-1 67,7 150,3-94,-3 962,2-1086,0 0,2 0,7 28,-4-24,5 52,-9 168,-5-141,0-68,-2 1,-10 42,6-40,-4 68,11 588,3-336,0-330,1-1,12 51,-8-48,6 69,-12 415,-3-245,2-256,-2-1,0 1,-1-1,-1 0,0 0,-2 0,1 0,-17 29,-5 3,-51 66,48-73,1 1,-22 47,42-71,-53 124,57-126,-1 0,2 0,0 0,2 0,-1 1,2 30,1-44,0-1,0 0,1 0,-1 1,1-1,0 0,0 0,0 0,0 0,1 0,-1 0,1 0,0-1,0 1,0 0,0-1,0 1,1-1,-1 0,1 0,-1 0,1 0,0 0,6 2,16 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5:39.117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86 1996,'1'0,"1"-1,-1 1,0 0,1-1,-1 0,0 1,1-1,-1 0,0 0,0 1,0-1,0 0,0 0,0 0,0 0,0-1,0 1,0 0,0 0,-1-1,1 1,0 0,-1-1,1 1,-1 0,1-4,8-41,-9 42,20-108,-11 73,-3 0,3-50,-7 45,0 6,-1 0,-3 0,0 0,-15-70,8 72,2-1,1-1,-1-49,9-117,1 75,-3 96,5-148,-2 152,1 0,1 1,2 0,12-34,-9 28,-1 0,-1 0,-2 0,-1-1,-2 0,-1 0,-2-1,-6-49,-6 44,2 31,10 11,-1-1,0 0,1 1,-1-1,0 1,1-1,-1 1,1 0,-1-1,1 1,-1 0,1-1,-1 1,1 0,0 0,-1-1,1 1,0 0,0 0,-1-1,1 1,0 1,-6 32,1-1,2 1,1 0,6 66,-2-21,-1 953,-4-1007,3-25,0 1,0-1,0 0,0 0,0 0,0 0,0 1,0-1,-1 0,1 0,0 0,0 0,0 0,0 0,0 0,-1 1,1-1,0 0,0 0,0 0,0 0,0 0,-1 0,1 0,0 0,0 0,0 0,-1 0,1 0,0 0,0 0,0 0,0 0,-1 0,1 0,0 0,0 0,0 0,0 0,0 0,-1-1,1 1,0 0,0 0,0 0,0 0,0 0,-1 0,1 0,0-1,0 1,0 0,0 0,0 0,-20-37,11 19,7 13,-2 0,1-1,-1 1,1 1,-1-1,-1 0,1 1,-1 0,0 0,1 0,-2 1,-6-4,11 6,-1 1,1-1,-1 1,1-1,-1 1,1 0,-1-1,1 1,-1 0,1 0,-1 0,0 0,1 1,-1-1,1 0,-1 1,1-1,-1 1,1-1,-2 2,1 0,0 0,0-1,0 1,0 1,0-1,1 0,-1 0,1 1,0-1,-1 1,1-1,1 1,-1-1,0 1,0 4,-7 60,8-63,0 0,0 0,0 0,1 1,-1-1,1 0,0 0,1 0,-1 0,1 0,-1-1,1 1,4 5,6-2,-12-7,1 0,-1 0,1 0,0 0,-1 1,1-1,-1 0,1 0,-1 1,1-1,-1 0,1 1,-1-1,1 1,-1-1,0 0,1 1,-1-1,0 1,1-1,-1 1,0-1,0 1,1-1,-1 1,0 0,0-1,0 1,0-1,0 1,0 1,4 27,-2 1,-1 36,-1-59,0-25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5:44.911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82 4521,'0'-73,"-3"0,-17-99,8 81,5 0,7-166,3 99,-3-1946,2 2079,0 0,2 0,7-28,-4 24,5-53,-8 51,13-55,-10 56,6-61,-10-387,-5 243,2 163,1-29,-2 73,1 24,-1 9,-35 192,9-15,10-80,-1-18,11-58,2 0,-4 38,7 306,4-185,-2-175,-1-6,1 1,-1 0,1 0,1 0,-1 0,1 0,0 0,0 0,0 0,0-1,1 1,0 0,0-1,4 6,-6-10,1 0,0 0,0 0,-1 0,1 0,0 0,0 0,0 0,-1 0,1 0,0 0,0 0,-1-1,1 1,0 0,-1-1,1 1,0 0,-1-1,1 1,0-1,-1 1,1-1,-1 0,1 1,-1-1,1 1,-1-1,1 0,-1 1,0-1,1 0,-1 0,0 1,0-1,1 0,-1 0,0-1,14-31,7-51,-4-1,-3 0,-4-1,-4 0,-5-89,-2-574,1 715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5:55.107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18 480,'0'3,"0"1,0 0,1 0,0 0,-1 0,2-1,-1 1,0 0,1-1,-1 1,1-1,0 0,0 1,1-1,-1 0,4 3,-1-1,1 0,-1-1,1 0,0 0,0 0,1-1,-1 0,10 3,-1-1,1-1,0 0,0-1,0-1,0-1,1 0,17-2,7-8,-31-2,-10 10,-1 1,1-1,0 0,-1 0,1 1,-1-1,1 0,-1 0,1 1,-1-1,0 1,1-1,-1 0,0 1,1-1,-1 1,0 0,0-1,1 1,-1-1,-2 1,-15-9,0-1,0 0,1-1,1-1,0-1,-26-26,37 34,0 1,1-2,0 1,0 0,0-1,1 0,0 0,0 0,1 0,-1 0,1-1,1 1,-1-1,1 1,0-1,1 0,-1 1,1-1,1 0,-1 1,1-1,0 0,1 1,3-12,-2 14,-1-1,1 1,0 0,0 0,1 0,-1 1,1-1,0 1,0 0,0 0,0 0,0 1,1-1,-1 1,1 0,0 0,-1 1,1-1,0 1,6-1,-32 5,-1-2,1 0,-1-2,1 0,-33-7,52 8,0-1,0 0,0 0,0 1,0-1,0-1,0 1,0 0,1 0,-1 0,0-1,1 1,-1-1,1 0,0 1,0-1,-1 0,1 0,-1-2,2 3,0-1,0 1,0 0,0 0,1 0,-1-1,0 1,1 0,-1 0,0 0,1 0,-1 0,1 0,0 0,-1 0,1 0,0 0,0 0,0 0,-1 0,1 1,0-1,0 0,0 0,0 1,0-1,1 1,-1-1,0 1,0 0,0-1,0 1,0 0,3 0,26-7,0 1,0 2,32-1,40-5,-10-2,1 4,97 5,-156 2,1-3,49-10,-43 7,49-4,492 7,-302 7,243-3,-478-2,0-3,50-11,-21 3,22-5,-48 8,1 2,53-1,472 11,-532-1,-1 2,0 3,0 0,-1 3,55 19,188 88,-242-97,10-1,0-1,2-3,0-2,91 9,-92-14,47 11,-59-10,69 7,477-13,-295-4,-286 2,34 0,0-1,0-1,51-11,-18 1,0 3,1 3,119 7,-89 0,-61 2,1 3,-2 1,1 2,78 28,-82-25,1 1,-18-6,1 0,0-1,0-1,43 4,451-7,-250-5,830 3,-835 23,-190-14,70 11,-53-7,98 4,-20 0,-33-1,112 9,-78-6,70 18,-236-37,1 0,-1 0,1 0,-1 1,0-1,1 0,-1 1,0-1,1 1,-1-1,0 1,0-1,1 1,-1 0,0 0,0 0,0-1,0 1,0 0,0 0,0 1,-1-1,1 0,1 1,-3 0,1-1,-1 0,0 0,0 0,1 0,-1 0,0 0,0 0,0-1,0 1,0 0,0 0,0-1,0 1,0-1,-1 1,1-1,0 1,0-1,0 0,-1 1,1-1,0 0,0 0,-3 0,-201 46,136-29,42-10,0-1,-50 5,-119-10,162-2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31T11:16:13.327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0 1,'0'0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62.96511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3-05-22T09:53:18.2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803 4933 0,'0'-40'469,"0"-40"-454,0 39 32,0 1-31,0 0 31,0 0-47,0 0 15,0 0 17,0 0-17,40 40 1,-40-40 62,0 0-31,0-1-32,0 1 1,0 80 109,-40-40-109,40 41-1,0-1 17,-41-40-17,41 40 1,0 0-1,-40-40 1,0 40 0,0-40-1,40 40 1,-40-40 15,40 40-15,-40 0-16,0-40 47,0 40-32</inkml:trace>
  <inkml:trace contextRef="#ctx0" brushRef="#br0" timeOffset="2457.42">803 4131 0,'40'0'265,"0"40"-233,0-40-17,0 0 17,0 0-17,-40 40 1,40-40 15,-40 40-15,0 0-16,0 0 47,0 0-16,0 0 0,0 1-15,40-41-1,-40 40 1,0 0-16,0 0 16,0 0-1,0 0 16,0 0 1,0 0-17,0 0 1,0 1 15,0-1 0,0 0-15,0 0 15,0 0 16,0 0 16,-40 0-48,40 0 17,-40 0-17,40 0 16,-40 1-31,0-1 32,0-40-17,40 40 1,-40-40-16,0 40 16,-1 0-1,1-40 16,0 0 1,0 0 61,0 0-30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61C2D-57F7-AF60-9FFD-35CFF4488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05C01A-1B6E-1F0C-DB19-551901A27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CC646-AB9B-7998-5D5F-A9D28CBCC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D7AA02-B30B-08CE-E25F-3C75B20A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7C9258-2D2D-FF90-7197-72DD0499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65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90C1B-6279-AFA4-7AB9-572A44D6D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005490-425D-1008-0DDD-6A824D90E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F2D705-35DF-98BB-8555-0B60F9538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7B862-BAC2-69AE-C1E9-3416EDA88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B0F8DF-EDF9-118B-3EDA-2DC937FA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98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895E56-429A-59D5-F970-BD6DA087F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A7983E-A09A-D8D7-BF82-71306692C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4560CE-A3EF-A21C-61F8-28A1F04E5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A67F97-93B1-96AC-6446-C5DC25421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788915-750C-3B78-57EA-0FE3638B7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98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57FAC-5568-8D26-B28C-50A73CC9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BE99E6-0CDD-36A2-1950-BB90F3F9A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6D8478-21F4-C1A1-3B9F-989D6A221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DBDC7A-77D1-7FCD-2AC9-E092B535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911ABF-13F6-0E35-2B42-C3A89E0A8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1E8876-C652-DA44-5A60-E95EDEE82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964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78E637-6C42-8DB2-7688-66956DD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DE2F2E-CEA1-0C25-72F1-9C89100FB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30A821-CF30-71B5-991A-EDC0EB65F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6A86CAA-DB13-468F-FF45-2E3AD3F200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9B4A36D-EC52-8F4E-95D2-7C6CF8539E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4899454-A8BE-7268-DF16-AA0647777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01AC525-0965-F48D-B1AA-7C58883F3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571FE3-2BFC-FD32-5006-0E982A04C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783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DECBC-C23D-ABB2-0156-2179E3373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B20720-DA30-F514-7EBF-06325F8D9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D35D46-F1B7-A013-0F12-CE1BA93BF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AC30D99-54C7-CA85-00E8-F669E713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65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C9CB71-87F4-5576-48A5-AF44FD450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16E7B0D-2882-DD65-3FD1-10E4FEEC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1A9D0F-5CAD-0178-ECDA-EE135A15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03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FEBCD-24FA-00E3-99F4-CA3DD5790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CFA00A-2AA1-01EF-6864-787447E2A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03A8FF-1122-C34B-3665-7B931E5EE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6A54FC-AAD4-4E65-45F6-8BDF36CEF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7FBD05-2BD8-5A97-38CA-0790483EC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D5B220-1D02-1C94-971B-8DE7EA27F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61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BF2B2-B793-104F-432F-E7C11EA2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6924FB-FFEF-2C28-57DE-016A77EB6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A0DA2F-F5A9-4791-77A8-7DFC5D3EB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EF7C19-5A91-429F-5ADF-6CD48DFD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0E5632-A76E-52AB-2154-1273E94A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F507C6-61E7-811C-E6B3-821B1802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0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898676-6EE4-FBC3-7873-A580615E7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9ACA70-698C-35F1-1608-97D8BFD5A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38B854-45BA-3959-0A56-DB65DD46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718D6C-BDBE-1487-E759-07873D812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A572A6-B981-5C7D-23DA-070580D7F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07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AC86AE1-D4D3-C455-AA32-FE3C640A5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F5BDB6-EAFD-2EFB-6D4B-E75868D54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1BFEA-FB8D-0482-0712-8D56E4E3E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F448C3-EA75-67BD-B5E6-DBB78002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614B02-5317-E972-5963-A69B537C1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416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AB92B7-9784-CC33-9F87-D80E34620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109337-BE2C-8D04-1C36-27F035BC2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80D9A9-2862-FD51-F86D-ED1EBBDF0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F45014-446F-34BD-BFA3-81F1135F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8606A2-D5F5-ADD4-BDBF-4FA5EF45D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7551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61F1E-181B-04D5-0AD0-B1DD42BC8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6220B7-4A00-77C1-F800-E021CCE51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AF345D-B72F-87A0-1B9A-888BC6CDC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738117-CFA8-C192-DA6C-7B5CBBD4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67E1A9-17A5-C30F-8662-F53577BC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66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061A5-5A0A-5C8C-17A3-D78DA94D2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B18A9D-7D43-735E-E5B1-0D6C4E1E5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A98356-77E5-D716-E2C4-E294FC61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7BECAE-1B8C-A254-EBF7-6687E700C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557298-0F63-2FC0-9BEE-25AD0D3C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2373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C5EC3-5938-7B45-2733-56A2DB186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7A26F2-B22D-7056-9F48-D3C9F976D3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B0C827-D7B7-F050-50C3-83C9997CF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5461BB-1F61-D745-D092-2A37B6503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E52F82-5601-5500-3F1D-A2852F29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CC487E-F184-561D-F2DE-B2554458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763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64CFB-D7A2-F66B-2E1D-28F601E73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8616DB-C714-9819-2A38-EA30E7824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ED9027A-3186-3F0E-933D-34E637754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75048FA-9D72-7FDB-E04E-E2199F8B3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A872C4E-9471-88CE-B97C-C30BD8EED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74FACBB-A860-5CFA-1FA7-61C60144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C28C2F6-1C23-1167-E8E6-956031941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C6E77C-2572-24A8-AEDF-8A090479C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1432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13D25D-CB4D-F7D6-416E-D1DDD7321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7D60954-E219-86ED-067D-533E0DB90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8DAFCE-EEF2-4048-732D-9E2FF9DF0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0B0850-BE03-2E25-D74D-6646CA176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7202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E6E76AC-13F2-199F-E708-7D05C89A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7BD9E50-62CE-F78B-D5AA-F7FA46C3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545504-9C77-F5D7-ACDB-BDC0CBE0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7157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B69E13-5DF2-9403-C433-64D59ECFE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CA09CF-090C-0C0E-1E6A-739C322B2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6980-0ADB-B3AC-5779-042308584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E3D00C-F3BB-56E4-98EF-FCF11F56E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267F30-6AF7-1C69-9D76-FD1F5A4C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2B19CA-4177-4056-CE89-D1FC3BD1A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4701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0474A9-68F4-2CC0-E531-1C3AE683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94FFE83-3874-5C75-3488-547F4E18C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F7B7BF-8E4D-3445-24B0-C11801835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4DD09F-3A60-DFDC-F448-989C4C493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9BA5D7-5073-EE5B-D199-D98C3F9C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53FF7E-4D3D-EE3F-F7E0-1FF4131F1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113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D8359-E09C-A15E-A04B-CFFC7B6A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7C7561-E6C2-ECDF-7E4C-8D6D88F85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F542E-9793-0ABF-F011-CE898AA7D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D2CD6B-498C-1627-AF6B-1456FCB4E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A239F4-607B-BAC6-0785-66EEE834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2685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DCE86D-D527-A5F7-C53C-E67D7B5197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4565BC-1968-1EF9-D976-D3E9D9A03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740682-67B1-76BB-6798-94E570898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BAE97B-39DD-F369-DAD0-56FC8397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D0EDDA-F5C4-905A-32B0-534C39A5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755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9979471-04E4-DC4B-EF7B-45673340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9C466C-3789-C567-E509-409654CFF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0C4684-BD2E-B62D-0174-BF5ED407A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1AB50-94C7-48FC-BFE3-C7B9BCABDAE2}" type="datetimeFigureOut">
              <a:rPr lang="fr-FR" smtClean="0"/>
              <a:t>04/06/2024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60892A-A297-4C98-C2DB-060E0157A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10102-92B6-D95E-0740-2B80849EF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CB06E-81D0-4C39-AEB1-61B33E3C9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447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2619517-74D1-8278-C383-DA17E57D7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AAA59F-F9D8-3581-C44D-2BA92285F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F895A0-CEC6-77CD-419D-34123B13B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A108D-2C76-4C2F-B797-180164AAE9E2}" type="datetimeFigureOut">
              <a:rPr lang="fr-MA" smtClean="0"/>
              <a:t>04/06/2024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48F0A2-4714-8A6C-B2D3-FBD912C81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C16BBC-B4DA-51E9-5846-E2D171E8E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844FB-A006-4659-BFB8-B34A59EB145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31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customXml" Target="../ink/ink2.xml"/><Relationship Id="rId12" Type="http://schemas.openxmlformats.org/officeDocument/2006/relationships/image" Target="../media/image1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customXml" Target="../ink/ink3.xml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7/06/relationships/model3d" Target="../media/model3d3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17/06/relationships/model3d" Target="../media/model3d4.glb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customXml" Target="../ink/ink10.xml"/><Relationship Id="rId18" Type="http://schemas.openxmlformats.org/officeDocument/2006/relationships/image" Target="../media/image22.png"/><Relationship Id="rId3" Type="http://schemas.openxmlformats.org/officeDocument/2006/relationships/image" Target="../media/image80.png"/><Relationship Id="rId21" Type="http://schemas.openxmlformats.org/officeDocument/2006/relationships/customXml" Target="../ink/ink14.xml"/><Relationship Id="rId7" Type="http://schemas.openxmlformats.org/officeDocument/2006/relationships/image" Target="../media/image10.png"/><Relationship Id="rId12" Type="http://schemas.openxmlformats.org/officeDocument/2006/relationships/image" Target="../media/image190.png"/><Relationship Id="rId17" Type="http://schemas.openxmlformats.org/officeDocument/2006/relationships/customXml" Target="../ink/ink12.xml"/><Relationship Id="rId2" Type="http://schemas.openxmlformats.org/officeDocument/2006/relationships/customXml" Target="../ink/ink5.xml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11" Type="http://schemas.openxmlformats.org/officeDocument/2006/relationships/customXml" Target="../ink/ink9.xml"/><Relationship Id="rId5" Type="http://schemas.openxmlformats.org/officeDocument/2006/relationships/image" Target="../media/image9.png"/><Relationship Id="rId15" Type="http://schemas.openxmlformats.org/officeDocument/2006/relationships/customXml" Target="../ink/ink11.xml"/><Relationship Id="rId23" Type="http://schemas.openxmlformats.org/officeDocument/2006/relationships/image" Target="../media/image25.png"/><Relationship Id="rId10" Type="http://schemas.openxmlformats.org/officeDocument/2006/relationships/image" Target="../media/image19.png"/><Relationship Id="rId19" Type="http://schemas.openxmlformats.org/officeDocument/2006/relationships/customXml" Target="../ink/ink13.xml"/><Relationship Id="rId4" Type="http://schemas.openxmlformats.org/officeDocument/2006/relationships/customXml" Target="../ink/ink6.xml"/><Relationship Id="rId9" Type="http://schemas.openxmlformats.org/officeDocument/2006/relationships/image" Target="../media/image11.png"/><Relationship Id="rId14" Type="http://schemas.openxmlformats.org/officeDocument/2006/relationships/image" Target="../media/image20.png"/><Relationship Id="rId2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microsoft.com/office/2017/06/relationships/model3d" Target="../media/model3d5.glb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37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customXml" Target="../ink/ink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3.xml"/><Relationship Id="rId18" Type="http://schemas.openxmlformats.org/officeDocument/2006/relationships/image" Target="../media/image70.png"/><Relationship Id="rId26" Type="http://schemas.openxmlformats.org/officeDocument/2006/relationships/image" Target="../media/image74.png"/><Relationship Id="rId39" Type="http://schemas.openxmlformats.org/officeDocument/2006/relationships/customXml" Target="../ink/ink36.xml"/><Relationship Id="rId21" Type="http://schemas.openxmlformats.org/officeDocument/2006/relationships/customXml" Target="../ink/ink27.xml"/><Relationship Id="rId34" Type="http://schemas.openxmlformats.org/officeDocument/2006/relationships/image" Target="../media/image78.png"/><Relationship Id="rId7" Type="http://schemas.openxmlformats.org/officeDocument/2006/relationships/customXml" Target="../ink/ink20.xml"/><Relationship Id="rId12" Type="http://schemas.openxmlformats.org/officeDocument/2006/relationships/image" Target="../media/image66.png"/><Relationship Id="rId17" Type="http://schemas.openxmlformats.org/officeDocument/2006/relationships/customXml" Target="../ink/ink25.xml"/><Relationship Id="rId25" Type="http://schemas.openxmlformats.org/officeDocument/2006/relationships/customXml" Target="../ink/ink29.xml"/><Relationship Id="rId33" Type="http://schemas.openxmlformats.org/officeDocument/2006/relationships/customXml" Target="../ink/ink33.xml"/><Relationship Id="rId38" Type="http://schemas.openxmlformats.org/officeDocument/2006/relationships/image" Target="../media/image81.png"/><Relationship Id="rId2" Type="http://schemas.openxmlformats.org/officeDocument/2006/relationships/image" Target="../media/image59.png"/><Relationship Id="rId16" Type="http://schemas.openxmlformats.org/officeDocument/2006/relationships/image" Target="../media/image69.png"/><Relationship Id="rId20" Type="http://schemas.openxmlformats.org/officeDocument/2006/relationships/image" Target="../media/image71.png"/><Relationship Id="rId29" Type="http://schemas.openxmlformats.org/officeDocument/2006/relationships/customXml" Target="../ink/ink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11" Type="http://schemas.openxmlformats.org/officeDocument/2006/relationships/customXml" Target="../ink/ink22.xml"/><Relationship Id="rId24" Type="http://schemas.openxmlformats.org/officeDocument/2006/relationships/image" Target="../media/image73.png"/><Relationship Id="rId32" Type="http://schemas.openxmlformats.org/officeDocument/2006/relationships/image" Target="../media/image77.png"/><Relationship Id="rId37" Type="http://schemas.openxmlformats.org/officeDocument/2006/relationships/customXml" Target="../ink/ink35.xml"/><Relationship Id="rId40" Type="http://schemas.openxmlformats.org/officeDocument/2006/relationships/image" Target="../media/image82.png"/><Relationship Id="rId5" Type="http://schemas.openxmlformats.org/officeDocument/2006/relationships/image" Target="../media/image62.png"/><Relationship Id="rId15" Type="http://schemas.openxmlformats.org/officeDocument/2006/relationships/customXml" Target="../ink/ink24.xml"/><Relationship Id="rId23" Type="http://schemas.openxmlformats.org/officeDocument/2006/relationships/customXml" Target="../ink/ink28.xml"/><Relationship Id="rId28" Type="http://schemas.openxmlformats.org/officeDocument/2006/relationships/image" Target="../media/image75.png"/><Relationship Id="rId36" Type="http://schemas.openxmlformats.org/officeDocument/2006/relationships/image" Target="../media/image79.png"/><Relationship Id="rId10" Type="http://schemas.openxmlformats.org/officeDocument/2006/relationships/image" Target="../media/image65.png"/><Relationship Id="rId19" Type="http://schemas.openxmlformats.org/officeDocument/2006/relationships/customXml" Target="../ink/ink26.xml"/><Relationship Id="rId31" Type="http://schemas.openxmlformats.org/officeDocument/2006/relationships/customXml" Target="../ink/ink32.xml"/><Relationship Id="rId4" Type="http://schemas.openxmlformats.org/officeDocument/2006/relationships/image" Target="../media/image61.png"/><Relationship Id="rId9" Type="http://schemas.openxmlformats.org/officeDocument/2006/relationships/customXml" Target="../ink/ink21.xml"/><Relationship Id="rId14" Type="http://schemas.openxmlformats.org/officeDocument/2006/relationships/image" Target="../media/image67.png"/><Relationship Id="rId22" Type="http://schemas.openxmlformats.org/officeDocument/2006/relationships/image" Target="../media/image72.png"/><Relationship Id="rId27" Type="http://schemas.openxmlformats.org/officeDocument/2006/relationships/customXml" Target="../ink/ink30.xml"/><Relationship Id="rId30" Type="http://schemas.openxmlformats.org/officeDocument/2006/relationships/image" Target="../media/image76.png"/><Relationship Id="rId35" Type="http://schemas.openxmlformats.org/officeDocument/2006/relationships/customXml" Target="../ink/ink34.xml"/><Relationship Id="rId8" Type="http://schemas.openxmlformats.org/officeDocument/2006/relationships/image" Target="../media/image64.png"/><Relationship Id="rId3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customXml" Target="../ink/ink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7.wmf"/><Relationship Id="rId11" Type="http://schemas.openxmlformats.org/officeDocument/2006/relationships/image" Target="../media/image9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7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13D635-8366-38DF-DC8B-2D3639768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Géométrie dans l’espace </a:t>
            </a:r>
            <a:br>
              <a:rPr lang="fr-F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fr-F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r-FR" sz="4400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</a:t>
            </a:r>
            <a:r>
              <a:rPr lang="fr-FR" sz="4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alcul des volumes -Agrandissement et Réduction</a:t>
            </a:r>
            <a:endParaRPr lang="fr-FR" sz="4400" dirty="0">
              <a:solidFill>
                <a:srgbClr val="00B05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7C2555-7E34-4F8C-8B0C-DD642EDCBA63}"/>
              </a:ext>
            </a:extLst>
          </p:cNvPr>
          <p:cNvSpPr txBox="1">
            <a:spLocks/>
          </p:cNvSpPr>
          <p:nvPr/>
        </p:nvSpPr>
        <p:spPr>
          <a:xfrm>
            <a:off x="681038" y="121523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000" b="1" dirty="0"/>
              <a:t>Chapitre 8: </a:t>
            </a:r>
          </a:p>
        </p:txBody>
      </p:sp>
    </p:spTree>
    <p:extLst>
      <p:ext uri="{BB962C8B-B14F-4D97-AF65-F5344CB8AC3E}">
        <p14:creationId xmlns:p14="http://schemas.microsoft.com/office/powerpoint/2010/main" val="41961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Espace réservé du contenu 7" descr="Dômes et pinacoïde bleu">
                <a:extLst>
                  <a:ext uri="{FF2B5EF4-FFF2-40B4-BE49-F238E27FC236}">
                    <a16:creationId xmlns:a16="http://schemas.microsoft.com/office/drawing/2014/main" id="{E74470B6-B5CC-416C-9C41-FF71C6870919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09373309"/>
                  </p:ext>
                </p:extLst>
              </p:nvPr>
            </p:nvGraphicFramePr>
            <p:xfrm>
              <a:off x="3549626" y="1244551"/>
              <a:ext cx="5750356" cy="351161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5750356" cy="3511617"/>
                    </a:xfrm>
                    <a:prstGeom prst="rect">
                      <a:avLst/>
                    </a:prstGeom>
                  </am3d:spPr>
                  <am3d:camera>
                    <am3d:pos x="0" y="0" z="6163451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5404" d="1000000"/>
                    <am3d:preTrans dx="-38771" dy="-6202928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9943540" ay="-1471680" az="-1043818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94398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Espace réservé du contenu 7" descr="Dômes et pinacoïde bleu">
                <a:extLst>
                  <a:ext uri="{FF2B5EF4-FFF2-40B4-BE49-F238E27FC236}">
                    <a16:creationId xmlns:a16="http://schemas.microsoft.com/office/drawing/2014/main" id="{E74470B6-B5CC-416C-9C41-FF71C68709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9626" y="1244551"/>
                <a:ext cx="5750356" cy="3511617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353AFBEF-9634-4DA4-BABA-C33017A53297}"/>
              </a:ext>
            </a:extLst>
          </p:cNvPr>
          <p:cNvSpPr txBox="1"/>
          <p:nvPr/>
        </p:nvSpPr>
        <p:spPr>
          <a:xfrm>
            <a:off x="549105" y="286378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1) Parallélépipède rectangle (</a:t>
            </a:r>
            <a:r>
              <a:rPr lang="fr-FR" sz="2400" b="1" i="1" dirty="0">
                <a:effectLst/>
                <a:latin typeface="Arial" panose="020B0604020202020204" pitchFamily="34" charset="0"/>
              </a:rPr>
              <a:t>pavé droit</a:t>
            </a:r>
            <a:r>
              <a:rPr lang="fr-FR" sz="24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)</a:t>
            </a:r>
            <a:endParaRPr lang="fr-FR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13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C4582F7-01BF-4F96-98FB-D0430B9BC6CC}"/>
              </a:ext>
            </a:extLst>
          </p:cNvPr>
          <p:cNvSpPr txBox="1"/>
          <p:nvPr/>
        </p:nvSpPr>
        <p:spPr>
          <a:xfrm>
            <a:off x="360761" y="259406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1) Parallélépipède rectangle (</a:t>
            </a:r>
            <a:r>
              <a:rPr lang="fr-FR" sz="2400" b="1" i="1" dirty="0">
                <a:effectLst/>
                <a:latin typeface="Arial" panose="020B0604020202020204" pitchFamily="34" charset="0"/>
              </a:rPr>
              <a:t>pavé droit</a:t>
            </a:r>
            <a:r>
              <a:rPr lang="fr-FR" sz="24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)</a:t>
            </a:r>
            <a:endParaRPr lang="fr-FR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698627-1B0F-4C17-84D8-11E3827B551F}"/>
              </a:ext>
            </a:extLst>
          </p:cNvPr>
          <p:cNvSpPr txBox="1"/>
          <p:nvPr/>
        </p:nvSpPr>
        <p:spPr>
          <a:xfrm>
            <a:off x="775098" y="995660"/>
            <a:ext cx="99691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0" u="sng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Définition</a:t>
            </a:r>
            <a:r>
              <a:rPr lang="fr-FR" sz="2400" b="1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 :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parallélépipède rectangle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est un solide qui possède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 faces rectangulaires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Il est composé de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 arêtes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et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 sommets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fr-FR" sz="2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ABAE06-F7A2-43E9-B309-A0B545FEF8C1}"/>
              </a:ext>
            </a:extLst>
          </p:cNvPr>
          <p:cNvSpPr txBox="1"/>
          <p:nvPr/>
        </p:nvSpPr>
        <p:spPr>
          <a:xfrm>
            <a:off x="646510" y="2252960"/>
            <a:ext cx="855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 parallélépipède rectangle est aussi appelé</a:t>
            </a:r>
            <a:r>
              <a:rPr lang="fr-FR" sz="2400" b="0" i="1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sz="24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pavé droit</a:t>
            </a:r>
            <a:r>
              <a:rPr lang="fr-FR" sz="2400" b="0" i="1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fr-FR" sz="2400" b="0" i="1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r>
              <a:rPr lang="fr-FR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Les dimensions d'un pavé droit sont la longueur L, la largeur l, et la hauteur h.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3FC261-393B-4EEE-8DF9-4E740707B5A7}"/>
              </a:ext>
            </a:extLst>
          </p:cNvPr>
          <p:cNvSpPr txBox="1"/>
          <p:nvPr/>
        </p:nvSpPr>
        <p:spPr>
          <a:xfrm>
            <a:off x="312355" y="3727878"/>
            <a:ext cx="60936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0" u="sng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Volume d'un parallélépipède rectangle</a:t>
            </a:r>
            <a:r>
              <a:rPr lang="fr-FR" sz="24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 : </a:t>
            </a:r>
          </a:p>
          <a:p>
            <a:pPr algn="ctr"/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 volume V d'un parallélépipède rectangle de longueur L, de largeur l et de hauteur h est égal à </a:t>
            </a:r>
            <a:r>
              <a:rPr lang="fr-F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L×l×h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fr-FR" sz="2400" dirty="0"/>
            </a:br>
            <a:r>
              <a:rPr lang="fr-FR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V = </a:t>
            </a:r>
            <a:r>
              <a:rPr lang="fr-FR" sz="24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L×l×h</a:t>
            </a:r>
            <a:endParaRPr lang="fr-FR" sz="2400" b="1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F17E8AB-E3D2-4EF4-877C-5E807214B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216" y="3514814"/>
            <a:ext cx="5582429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16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CD5E1E0-E8D5-4099-BD9D-99879FBA00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/>
          <a:stretch/>
        </p:blipFill>
        <p:spPr>
          <a:xfrm>
            <a:off x="1243012" y="824085"/>
            <a:ext cx="8943976" cy="52098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909BA3-7C7A-4297-854A-8B6644D4A06C}"/>
              </a:ext>
            </a:extLst>
          </p:cNvPr>
          <p:cNvSpPr/>
          <p:nvPr/>
        </p:nvSpPr>
        <p:spPr>
          <a:xfrm>
            <a:off x="1314450" y="2014538"/>
            <a:ext cx="2657475" cy="828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111C181-49F1-4859-956E-706B73C53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550" y="0"/>
            <a:ext cx="3390900" cy="902097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Exercice 1</a:t>
            </a:r>
          </a:p>
        </p:txBody>
      </p:sp>
    </p:spTree>
    <p:extLst>
      <p:ext uri="{BB962C8B-B14F-4D97-AF65-F5344CB8AC3E}">
        <p14:creationId xmlns:p14="http://schemas.microsoft.com/office/powerpoint/2010/main" val="155279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AEEE9-4179-43BD-8C5D-5DCC9D0A7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278" y="254913"/>
            <a:ext cx="3390900" cy="902097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Exercice 2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C53AE19-717F-43C3-9E0F-E611B455D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880" y="1135221"/>
            <a:ext cx="8977696" cy="515905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2DF694-F160-44BA-8E41-4A4CB9CD7B47}"/>
              </a:ext>
            </a:extLst>
          </p:cNvPr>
          <p:cNvSpPr/>
          <p:nvPr/>
        </p:nvSpPr>
        <p:spPr>
          <a:xfrm>
            <a:off x="1337880" y="1982153"/>
            <a:ext cx="2657475" cy="957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657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4A046FA-A587-4FA8-8115-F9F2A9EF1C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037" y="1567435"/>
            <a:ext cx="7829937" cy="450120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870757C-0181-460A-8D50-40C34DC6B489}"/>
              </a:ext>
            </a:extLst>
          </p:cNvPr>
          <p:cNvSpPr/>
          <p:nvPr/>
        </p:nvSpPr>
        <p:spPr>
          <a:xfrm>
            <a:off x="2428875" y="2571750"/>
            <a:ext cx="22860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16F3DC1-5DDE-4522-965F-EA904745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278" y="460125"/>
            <a:ext cx="3390900" cy="902097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Exercice 3 </a:t>
            </a:r>
          </a:p>
        </p:txBody>
      </p:sp>
    </p:spTree>
    <p:extLst>
      <p:ext uri="{BB962C8B-B14F-4D97-AF65-F5344CB8AC3E}">
        <p14:creationId xmlns:p14="http://schemas.microsoft.com/office/powerpoint/2010/main" val="514401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6FD5B9A-682B-4C3B-83E6-4703B93E98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757" y="1476375"/>
            <a:ext cx="8306485" cy="480218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BBBC37-2A94-4F2A-981A-C0A991888C80}"/>
              </a:ext>
            </a:extLst>
          </p:cNvPr>
          <p:cNvSpPr/>
          <p:nvPr/>
        </p:nvSpPr>
        <p:spPr>
          <a:xfrm>
            <a:off x="2100263" y="2457450"/>
            <a:ext cx="2414587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6169C89-B0D2-454E-A4B7-B63B7D18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278" y="414595"/>
            <a:ext cx="3390900" cy="902097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Exercice 4</a:t>
            </a:r>
          </a:p>
        </p:txBody>
      </p:sp>
    </p:spTree>
    <p:extLst>
      <p:ext uri="{BB962C8B-B14F-4D97-AF65-F5344CB8AC3E}">
        <p14:creationId xmlns:p14="http://schemas.microsoft.com/office/powerpoint/2010/main" val="122092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Espace réservé du contenu 4" descr="Rhombohedra 1 bleu">
                <a:extLst>
                  <a:ext uri="{FF2B5EF4-FFF2-40B4-BE49-F238E27FC236}">
                    <a16:creationId xmlns:a16="http://schemas.microsoft.com/office/drawing/2014/main" id="{0FF10722-29E8-4D48-BE5C-2711CAD007BF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26895720"/>
                  </p:ext>
                </p:extLst>
              </p:nvPr>
            </p:nvGraphicFramePr>
            <p:xfrm>
              <a:off x="4245660" y="1307268"/>
              <a:ext cx="3700677" cy="389094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700677" cy="3890945"/>
                    </a:xfrm>
                    <a:prstGeom prst="rect">
                      <a:avLst/>
                    </a:prstGeom>
                  </am3d:spPr>
                  <am3d:camera>
                    <am3d:pos x="0" y="0" z="752757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19438" d="1000000"/>
                    <am3d:preTrans dx="-4521" dy="-18000000" dz="-3"/>
                    <am3d:scale>
                      <am3d:sx n="1000000" d="1000000"/>
                      <am3d:sy n="1000000" d="1000000"/>
                      <am3d:sz n="1000000" d="1000000"/>
                    </am3d:scale>
                    <am3d:rot ax="-2295752" ay="1020004" az="-779102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701130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Espace réservé du contenu 4" descr="Rhombohedra 1 bleu">
                <a:extLst>
                  <a:ext uri="{FF2B5EF4-FFF2-40B4-BE49-F238E27FC236}">
                    <a16:creationId xmlns:a16="http://schemas.microsoft.com/office/drawing/2014/main" id="{0FF10722-29E8-4D48-BE5C-2711CAD007B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5660" y="1307268"/>
                <a:ext cx="3700677" cy="3890945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37943990-875D-4511-A00C-C714613565B3}"/>
              </a:ext>
            </a:extLst>
          </p:cNvPr>
          <p:cNvSpPr txBox="1"/>
          <p:nvPr/>
        </p:nvSpPr>
        <p:spPr>
          <a:xfrm>
            <a:off x="617936" y="450204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2) Cube</a:t>
            </a:r>
          </a:p>
        </p:txBody>
      </p:sp>
    </p:spTree>
    <p:extLst>
      <p:ext uri="{BB962C8B-B14F-4D97-AF65-F5344CB8AC3E}">
        <p14:creationId xmlns:p14="http://schemas.microsoft.com/office/powerpoint/2010/main" val="50087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C4582F7-01BF-4F96-98FB-D0430B9BC6CC}"/>
              </a:ext>
            </a:extLst>
          </p:cNvPr>
          <p:cNvSpPr txBox="1"/>
          <p:nvPr/>
        </p:nvSpPr>
        <p:spPr>
          <a:xfrm>
            <a:off x="360761" y="259406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2) Cube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698627-1B0F-4C17-84D8-11E3827B551F}"/>
              </a:ext>
            </a:extLst>
          </p:cNvPr>
          <p:cNvSpPr txBox="1"/>
          <p:nvPr/>
        </p:nvSpPr>
        <p:spPr>
          <a:xfrm>
            <a:off x="775098" y="995660"/>
            <a:ext cx="99691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Définition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: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cube est un solide constitué de six faces qui sont toutes des carrés.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F3FC261-393B-4EEE-8DF9-4E740707B5A7}"/>
                  </a:ext>
                </a:extLst>
              </p:cNvPr>
              <p:cNvSpPr txBox="1"/>
              <p:nvPr/>
            </p:nvSpPr>
            <p:spPr>
              <a:xfrm>
                <a:off x="312354" y="3727878"/>
                <a:ext cx="6394493" cy="1231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Volume d’un cube </a:t>
                </a: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: 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Le volume V d’un cube de coté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 est égal à :</a:t>
                </a:r>
                <a:b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𝑽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 </m:t>
                      </m:r>
                      <m:sSup>
                        <m:sSupPr>
                          <m:ctrlPr>
                            <a:rPr kumimoji="0" lang="fr-FR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fr-FR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</m:t>
                          </m:r>
                        </m:e>
                        <m:sup>
                          <m:r>
                            <a:rPr kumimoji="0" lang="fr-FR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F3FC261-393B-4EEE-8DF9-4E740707B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54" y="3727878"/>
                <a:ext cx="6394493" cy="1231940"/>
              </a:xfrm>
              <a:prstGeom prst="rect">
                <a:avLst/>
              </a:prstGeom>
              <a:blipFill>
                <a:blip r:embed="rId2"/>
                <a:stretch>
                  <a:fillRect l="-1430" t="-34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C4C945CE-0B99-4DD4-BEB5-02087DEC8483}"/>
              </a:ext>
            </a:extLst>
          </p:cNvPr>
          <p:cNvSpPr txBox="1"/>
          <p:nvPr/>
        </p:nvSpPr>
        <p:spPr>
          <a:xfrm>
            <a:off x="775098" y="1947563"/>
            <a:ext cx="93976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0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Toutes les </a:t>
            </a:r>
            <a:r>
              <a:rPr lang="fr-FR" sz="2400" b="1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faces du cube</a:t>
            </a:r>
            <a:r>
              <a:rPr lang="fr-FR" sz="2400" b="0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ont donc les </a:t>
            </a:r>
            <a:r>
              <a:rPr lang="fr-FR" sz="2400" b="1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mêmes dimensions</a:t>
            </a:r>
            <a:r>
              <a:rPr lang="fr-FR" sz="2400" b="0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0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 possède </a:t>
            </a:r>
            <a:r>
              <a:rPr lang="fr-FR" sz="2400" b="1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 sommets</a:t>
            </a:r>
            <a:r>
              <a:rPr lang="fr-FR" sz="2400" b="0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fr-FR" sz="2400" b="1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 faces</a:t>
            </a:r>
            <a:r>
              <a:rPr lang="fr-FR" sz="2400" b="0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et </a:t>
            </a:r>
            <a:r>
              <a:rPr lang="fr-FR" sz="2400" b="1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12 arêtes</a:t>
            </a:r>
            <a:r>
              <a:rPr lang="fr-FR" sz="2400" b="0" i="0" dirty="0">
                <a:solidFill>
                  <a:srgbClr val="1F01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BD2B56-6417-4FE0-889A-9E7278DF0C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56" t="32238" r="6483"/>
          <a:stretch/>
        </p:blipFill>
        <p:spPr>
          <a:xfrm>
            <a:off x="7343775" y="2584430"/>
            <a:ext cx="4214902" cy="37070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77A31C-FD39-477E-82D2-3A91C52B40E0}"/>
                  </a:ext>
                </a:extLst>
              </p14:cNvPr>
              <p14:cNvContentPartPr/>
              <p14:nvPr/>
            </p14:nvContentPartPr>
            <p14:xfrm>
              <a:off x="10515757" y="4468230"/>
              <a:ext cx="325440" cy="27432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77A31C-FD39-477E-82D2-3A91C52B40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07117" y="4459230"/>
                <a:ext cx="3430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2F25157C-2D09-4506-BCEF-252BFCDDC033}"/>
                  </a:ext>
                </a:extLst>
              </p14:cNvPr>
              <p14:cNvContentPartPr/>
              <p14:nvPr/>
            </p14:nvContentPartPr>
            <p14:xfrm>
              <a:off x="10402717" y="4514670"/>
              <a:ext cx="371880" cy="2203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2F25157C-2D09-4506-BCEF-252BFCDDC03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93717" y="4505670"/>
                <a:ext cx="38952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79838866-8ED6-4854-887E-5F91A242BDC2}"/>
                  </a:ext>
                </a:extLst>
              </p14:cNvPr>
              <p14:cNvContentPartPr/>
              <p14:nvPr/>
            </p14:nvContentPartPr>
            <p14:xfrm>
              <a:off x="10369237" y="4421790"/>
              <a:ext cx="483480" cy="49320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79838866-8ED6-4854-887E-5F91A242BD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333597" y="4386150"/>
                <a:ext cx="55512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6E96F3EC-6FBB-4BD9-885A-77F09C8B7CB2}"/>
                  </a:ext>
                </a:extLst>
              </p14:cNvPr>
              <p14:cNvContentPartPr/>
              <p14:nvPr/>
            </p14:nvContentPartPr>
            <p14:xfrm>
              <a:off x="10927957" y="5854950"/>
              <a:ext cx="630720" cy="2689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6E96F3EC-6FBB-4BD9-885A-77F09C8B7CB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892317" y="5818950"/>
                <a:ext cx="70236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8A2A023-3A5B-4250-9530-1761DF912B11}"/>
                  </a:ext>
                </a:extLst>
              </p:cNvPr>
              <p:cNvSpPr txBox="1"/>
              <p:nvPr/>
            </p:nvSpPr>
            <p:spPr>
              <a:xfrm>
                <a:off x="9829507" y="4406602"/>
                <a:ext cx="114798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8A2A023-3A5B-4250-9530-1761DF912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9507" y="4406602"/>
                <a:ext cx="1147988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DA51E20-92A3-434F-92C3-10A0113D5968}"/>
                  </a:ext>
                </a:extLst>
              </p:cNvPr>
              <p:cNvSpPr txBox="1"/>
              <p:nvPr/>
            </p:nvSpPr>
            <p:spPr>
              <a:xfrm>
                <a:off x="10396313" y="5662205"/>
                <a:ext cx="114798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DA51E20-92A3-434F-92C3-10A0113D5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6313" y="5662205"/>
                <a:ext cx="1147988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D0AAA60-726E-47E0-9F6E-ABAF4FF54479}"/>
                  </a:ext>
                </a:extLst>
              </p:cNvPr>
              <p:cNvSpPr txBox="1"/>
              <p:nvPr/>
            </p:nvSpPr>
            <p:spPr>
              <a:xfrm>
                <a:off x="8263987" y="6123870"/>
                <a:ext cx="114798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D0AAA60-726E-47E0-9F6E-ABAF4FF54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3987" y="6123870"/>
                <a:ext cx="114798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1190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8E0DB439-BD43-4221-846A-5D93E2907811}"/>
              </a:ext>
            </a:extLst>
          </p:cNvPr>
          <p:cNvSpPr txBox="1">
            <a:spLocks/>
          </p:cNvSpPr>
          <p:nvPr/>
        </p:nvSpPr>
        <p:spPr>
          <a:xfrm>
            <a:off x="4131278" y="414595"/>
            <a:ext cx="3390900" cy="902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Exercice 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67C7782-7841-4AA0-810F-CD6D699D8CB7}"/>
              </a:ext>
            </a:extLst>
          </p:cNvPr>
          <p:cNvSpPr txBox="1"/>
          <p:nvPr/>
        </p:nvSpPr>
        <p:spPr>
          <a:xfrm>
            <a:off x="732235" y="1316692"/>
            <a:ext cx="60936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Calculer le volume d'un cube dans les cas suivants 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631E8C4-4F1F-4060-AF7B-C5EB8CE81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178" y="3467524"/>
            <a:ext cx="2313546" cy="199443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219CFD-EB04-4297-AE69-3BD4EBD90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2" y="2556289"/>
            <a:ext cx="3816906" cy="381690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F9009CF-3CEC-48F7-86F4-BA2F4242F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957" y="3049786"/>
            <a:ext cx="2575221" cy="2829913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15B7770-904D-4B99-96AE-C1BDA19BC70A}"/>
              </a:ext>
            </a:extLst>
          </p:cNvPr>
          <p:cNvSpPr txBox="1"/>
          <p:nvPr/>
        </p:nvSpPr>
        <p:spPr>
          <a:xfrm>
            <a:off x="500909" y="2360832"/>
            <a:ext cx="462652" cy="475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4245EE9-AC58-48B0-8DB5-FD8EE195B4F7}"/>
              </a:ext>
            </a:extLst>
          </p:cNvPr>
          <p:cNvSpPr txBox="1"/>
          <p:nvPr/>
        </p:nvSpPr>
        <p:spPr>
          <a:xfrm>
            <a:off x="9176178" y="2318383"/>
            <a:ext cx="462652" cy="475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1B00783-4A2A-4060-8445-0B7F332D92E3}"/>
              </a:ext>
            </a:extLst>
          </p:cNvPr>
          <p:cNvSpPr txBox="1"/>
          <p:nvPr/>
        </p:nvSpPr>
        <p:spPr>
          <a:xfrm>
            <a:off x="5176284" y="2360832"/>
            <a:ext cx="5958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581117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Espace réservé du contenu 4" descr="Pyramide">
                <a:extLst>
                  <a:ext uri="{FF2B5EF4-FFF2-40B4-BE49-F238E27FC236}">
                    <a16:creationId xmlns:a16="http://schemas.microsoft.com/office/drawing/2014/main" id="{B1105A82-9839-4651-A410-C9F26E4FAFA1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02693232"/>
                  </p:ext>
                </p:extLst>
              </p:nvPr>
            </p:nvGraphicFramePr>
            <p:xfrm>
              <a:off x="1401263" y="301777"/>
              <a:ext cx="4103170" cy="522654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103170" cy="5226543"/>
                    </a:xfrm>
                    <a:prstGeom prst="rect">
                      <a:avLst/>
                    </a:prstGeom>
                  </am3d:spPr>
                  <am3d:camera>
                    <am3d:pos x="0" y="0" z="7096067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34103" d="1000000"/>
                    <am3d:preTrans dx="0" dy="-1069508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8177089" ay="230208" az="10580387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716864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Espace réservé du contenu 4" descr="Pyramide">
                <a:extLst>
                  <a:ext uri="{FF2B5EF4-FFF2-40B4-BE49-F238E27FC236}">
                    <a16:creationId xmlns:a16="http://schemas.microsoft.com/office/drawing/2014/main" id="{B1105A82-9839-4651-A410-C9F26E4FAF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1263" y="301777"/>
                <a:ext cx="4103170" cy="5226543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39AB0EC9-C6BC-416D-B622-EB05C065E47E}"/>
              </a:ext>
            </a:extLst>
          </p:cNvPr>
          <p:cNvSpPr txBox="1"/>
          <p:nvPr/>
        </p:nvSpPr>
        <p:spPr>
          <a:xfrm>
            <a:off x="441485" y="450204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3) </a:t>
            </a:r>
            <a:r>
              <a:rPr lang="fr-F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Pyramide</a:t>
            </a:r>
            <a:endParaRPr kumimoji="0" lang="fr-FR" sz="24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èle 3D 6" descr="Tétraèdre">
                <a:extLst>
                  <a:ext uri="{FF2B5EF4-FFF2-40B4-BE49-F238E27FC236}">
                    <a16:creationId xmlns:a16="http://schemas.microsoft.com/office/drawing/2014/main" id="{AC032862-1E74-4B41-8F34-359D5AEC2DA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1473923"/>
                  </p:ext>
                </p:extLst>
              </p:nvPr>
            </p:nvGraphicFramePr>
            <p:xfrm>
              <a:off x="6732300" y="929480"/>
              <a:ext cx="3361665" cy="397114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361665" cy="3971144"/>
                    </a:xfrm>
                    <a:prstGeom prst="rect">
                      <a:avLst/>
                    </a:prstGeom>
                  </am3d:spPr>
                  <am3d:camera>
                    <am3d:pos x="0" y="0" z="742719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166890" d="1000000"/>
                    <am3d:preTrans dx="531" dy="-15492322" dz="-5131587"/>
                    <am3d:scale>
                      <am3d:sx n="1000000" d="1000000"/>
                      <am3d:sy n="1000000" d="1000000"/>
                      <am3d:sz n="1000000" d="1000000"/>
                    </am3d:scale>
                    <am3d:rot ax="5679251" ay="476342" az="-3568788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4186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èle 3D 6" descr="Tétraèdre">
                <a:extLst>
                  <a:ext uri="{FF2B5EF4-FFF2-40B4-BE49-F238E27FC236}">
                    <a16:creationId xmlns:a16="http://schemas.microsoft.com/office/drawing/2014/main" id="{AC032862-1E74-4B41-8F34-359D5AEC2DA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32300" y="929480"/>
                <a:ext cx="3361665" cy="397114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827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C4582F7-01BF-4F96-98FB-D0430B9BC6CC}"/>
              </a:ext>
            </a:extLst>
          </p:cNvPr>
          <p:cNvSpPr txBox="1"/>
          <p:nvPr/>
        </p:nvSpPr>
        <p:spPr>
          <a:xfrm>
            <a:off x="341473" y="42490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3) </a:t>
            </a:r>
            <a:r>
              <a:rPr lang="fr-F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Pyramide</a:t>
            </a:r>
            <a:endParaRPr kumimoji="0" lang="fr-FR" sz="24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698627-1B0F-4C17-84D8-11E3827B551F}"/>
              </a:ext>
            </a:extLst>
          </p:cNvPr>
          <p:cNvSpPr txBox="1"/>
          <p:nvPr/>
        </p:nvSpPr>
        <p:spPr>
          <a:xfrm>
            <a:off x="341473" y="447304"/>
            <a:ext cx="918792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Définition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: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Une pyramide est un solide qui possède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Une base qui est un polygone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Des faces latérales triangulaires qui ont un sommet commun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sommet de la pyramide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hauteur d'une pyramide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est la distance  entre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le sommet et la base de la pyramide.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77A31C-FD39-477E-82D2-3A91C52B40E0}"/>
                  </a:ext>
                </a:extLst>
              </p14:cNvPr>
              <p14:cNvContentPartPr/>
              <p14:nvPr/>
            </p14:nvContentPartPr>
            <p14:xfrm>
              <a:off x="10515757" y="4468230"/>
              <a:ext cx="325440" cy="27432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77A31C-FD39-477E-82D2-3A91C52B40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07117" y="4459230"/>
                <a:ext cx="3430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2F25157C-2D09-4506-BCEF-252BFCDDC033}"/>
                  </a:ext>
                </a:extLst>
              </p14:cNvPr>
              <p14:cNvContentPartPr/>
              <p14:nvPr/>
            </p14:nvContentPartPr>
            <p14:xfrm>
              <a:off x="10402717" y="4514670"/>
              <a:ext cx="371880" cy="2203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2F25157C-2D09-4506-BCEF-252BFCDDC0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93717" y="4505670"/>
                <a:ext cx="38952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79838866-8ED6-4854-887E-5F91A242BDC2}"/>
                  </a:ext>
                </a:extLst>
              </p14:cNvPr>
              <p14:cNvContentPartPr/>
              <p14:nvPr/>
            </p14:nvContentPartPr>
            <p14:xfrm>
              <a:off x="10369237" y="4421790"/>
              <a:ext cx="483480" cy="49320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79838866-8ED6-4854-887E-5F91A242BD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33597" y="4386150"/>
                <a:ext cx="55512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6E96F3EC-6FBB-4BD9-885A-77F09C8B7CB2}"/>
                  </a:ext>
                </a:extLst>
              </p14:cNvPr>
              <p14:cNvContentPartPr/>
              <p14:nvPr/>
            </p14:nvContentPartPr>
            <p14:xfrm>
              <a:off x="10927957" y="5854950"/>
              <a:ext cx="630720" cy="26892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6E96F3EC-6FBB-4BD9-885A-77F09C8B7CB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892317" y="5818950"/>
                <a:ext cx="702360" cy="34056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6B60DD2E-C2B3-4724-91A1-FA1A19182A5C}"/>
              </a:ext>
            </a:extLst>
          </p:cNvPr>
          <p:cNvSpPr txBox="1"/>
          <p:nvPr/>
        </p:nvSpPr>
        <p:spPr>
          <a:xfrm>
            <a:off x="511197" y="3745060"/>
            <a:ext cx="70040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0" u="sng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Volume d'une pyramide</a:t>
            </a:r>
            <a:r>
              <a:rPr lang="fr-FR" sz="24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:</a:t>
            </a:r>
            <a:b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d'une pyramide est égal au tiers du produit de l'aire de sa base par la hauteur.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DACE19A-31F4-40F7-893C-07882666D962}"/>
                  </a:ext>
                </a:extLst>
              </p:cNvPr>
              <p:cNvSpPr txBox="1"/>
              <p:nvPr/>
            </p:nvSpPr>
            <p:spPr>
              <a:xfrm>
                <a:off x="511197" y="5374660"/>
                <a:ext cx="6093618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𝑽</m:t>
                      </m:r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</m:t>
                      </m:r>
                      <m:f>
                        <m:fPr>
                          <m:ctrlPr>
                            <a:rPr kumimoji="0" lang="fr-FR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  <m:r>
                        <a:rPr kumimoji="0" lang="fr-FR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𝑨𝒊𝒓𝒆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𝒅𝒆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𝒍𝒂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𝒃𝒂𝒔𝒆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𝒉𝒂𝒖𝒕𝒆𝒖𝒓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DACE19A-31F4-40F7-893C-07882666D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97" y="5374660"/>
                <a:ext cx="6093618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CB808080-5835-45B1-A800-2C46394CF671}"/>
                  </a:ext>
                </a:extLst>
              </p14:cNvPr>
              <p14:cNvContentPartPr/>
              <p14:nvPr/>
            </p14:nvContentPartPr>
            <p14:xfrm>
              <a:off x="10797277" y="5400990"/>
              <a:ext cx="389520" cy="44712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CB808080-5835-45B1-A800-2C46394CF67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788637" y="5392350"/>
                <a:ext cx="407160" cy="464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e 27">
            <a:extLst>
              <a:ext uri="{FF2B5EF4-FFF2-40B4-BE49-F238E27FC236}">
                <a16:creationId xmlns:a16="http://schemas.microsoft.com/office/drawing/2014/main" id="{A0861019-2843-4F7B-9C2C-2D2E3AEF37DB}"/>
              </a:ext>
            </a:extLst>
          </p:cNvPr>
          <p:cNvGrpSpPr/>
          <p:nvPr/>
        </p:nvGrpSpPr>
        <p:grpSpPr>
          <a:xfrm>
            <a:off x="10767397" y="5444190"/>
            <a:ext cx="376200" cy="423000"/>
            <a:chOff x="10767397" y="5444190"/>
            <a:chExt cx="376200" cy="42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C1B0E935-8F47-4ABB-ABCD-BA40047BC2D3}"/>
                    </a:ext>
                  </a:extLst>
                </p14:cNvPr>
                <p14:cNvContentPartPr/>
                <p14:nvPr/>
              </p14:nvContentPartPr>
              <p14:xfrm>
                <a:off x="10967197" y="5829030"/>
                <a:ext cx="6120" cy="3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C1B0E935-8F47-4ABB-ABCD-BA40047BC2D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958197" y="5820030"/>
                  <a:ext cx="23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391C70D6-127E-4809-A5CD-2630F51107C6}"/>
                    </a:ext>
                  </a:extLst>
                </p14:cNvPr>
                <p14:cNvContentPartPr/>
                <p14:nvPr/>
              </p14:nvContentPartPr>
              <p14:xfrm>
                <a:off x="10873957" y="5789070"/>
                <a:ext cx="172440" cy="270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391C70D6-127E-4809-A5CD-2630F51107C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864957" y="5780430"/>
                  <a:ext cx="190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720DA594-B546-48B4-AC7C-13A3E46C4098}"/>
                    </a:ext>
                  </a:extLst>
                </p14:cNvPr>
                <p14:cNvContentPartPr/>
                <p14:nvPr/>
              </p14:nvContentPartPr>
              <p14:xfrm>
                <a:off x="10767397" y="5444190"/>
                <a:ext cx="376200" cy="4230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720DA594-B546-48B4-AC7C-13A3E46C409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749757" y="5426190"/>
                  <a:ext cx="411840" cy="458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7D0D66F5-15FB-4E5E-B629-AEC2725CDC2F}"/>
                  </a:ext>
                </a:extLst>
              </p14:cNvPr>
              <p14:cNvContentPartPr/>
              <p14:nvPr/>
            </p14:nvContentPartPr>
            <p14:xfrm>
              <a:off x="8609197" y="6086070"/>
              <a:ext cx="832680" cy="14148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7D0D66F5-15FB-4E5E-B629-AEC2725CDC2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591557" y="6068070"/>
                <a:ext cx="86832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10F27EED-404E-4945-9B15-674E049C5992}"/>
                  </a:ext>
                </a:extLst>
              </p14:cNvPr>
              <p14:cNvContentPartPr/>
              <p14:nvPr/>
            </p14:nvContentPartPr>
            <p14:xfrm>
              <a:off x="8695957" y="4357350"/>
              <a:ext cx="208800" cy="48852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10F27EED-404E-4945-9B15-674E049C599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678317" y="4339710"/>
                <a:ext cx="244440" cy="524160"/>
              </a:xfrm>
              <a:prstGeom prst="rect">
                <a:avLst/>
              </a:prstGeom>
            </p:spPr>
          </p:pic>
        </mc:Fallback>
      </mc:AlternateContent>
      <p:pic>
        <p:nvPicPr>
          <p:cNvPr id="31" name="Image 30">
            <a:extLst>
              <a:ext uri="{FF2B5EF4-FFF2-40B4-BE49-F238E27FC236}">
                <a16:creationId xmlns:a16="http://schemas.microsoft.com/office/drawing/2014/main" id="{401FB864-C84B-4172-8CB9-587C224FA5B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225" y="2400957"/>
            <a:ext cx="4840461" cy="404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65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1A9C984-3376-4B73-B71B-C1AA5EB151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60"/>
          <a:stretch/>
        </p:blipFill>
        <p:spPr>
          <a:xfrm>
            <a:off x="6447408" y="480455"/>
            <a:ext cx="5631848" cy="263015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A1009F-2911-42C0-9B1B-E928DBA0BD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9"/>
          <a:stretch/>
        </p:blipFill>
        <p:spPr>
          <a:xfrm>
            <a:off x="132735" y="3307843"/>
            <a:ext cx="5850697" cy="30634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9789F0-CDE3-4657-962B-D30423033E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98"/>
          <a:stretch/>
        </p:blipFill>
        <p:spPr>
          <a:xfrm>
            <a:off x="132735" y="257096"/>
            <a:ext cx="6143987" cy="28943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F3137BC-BB0B-4F86-B338-CBDCA5FE8B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09"/>
          <a:stretch/>
        </p:blipFill>
        <p:spPr>
          <a:xfrm>
            <a:off x="6228559" y="3307843"/>
            <a:ext cx="5850697" cy="321702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3EE493B-9AC5-4F9F-903C-F044C00F4256}"/>
              </a:ext>
            </a:extLst>
          </p:cNvPr>
          <p:cNvSpPr/>
          <p:nvPr/>
        </p:nvSpPr>
        <p:spPr>
          <a:xfrm>
            <a:off x="132735" y="1047135"/>
            <a:ext cx="1976284" cy="69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29C3B1-A009-4341-8FFD-F8633276BCB4}"/>
              </a:ext>
            </a:extLst>
          </p:cNvPr>
          <p:cNvSpPr/>
          <p:nvPr/>
        </p:nvSpPr>
        <p:spPr>
          <a:xfrm>
            <a:off x="132735" y="4020115"/>
            <a:ext cx="1976284" cy="69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587A42-1E60-4EC3-A0D7-2EC0A42C0E77}"/>
              </a:ext>
            </a:extLst>
          </p:cNvPr>
          <p:cNvSpPr/>
          <p:nvPr/>
        </p:nvSpPr>
        <p:spPr>
          <a:xfrm>
            <a:off x="6553199" y="1102356"/>
            <a:ext cx="1976284" cy="69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DC52A-9F33-4538-8756-1AA20ECAC427}"/>
              </a:ext>
            </a:extLst>
          </p:cNvPr>
          <p:cNvSpPr/>
          <p:nvPr/>
        </p:nvSpPr>
        <p:spPr>
          <a:xfrm>
            <a:off x="6228559" y="4228109"/>
            <a:ext cx="1976284" cy="69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4FF3D7-D371-4C41-B7FE-3AA19250597B}"/>
              </a:ext>
            </a:extLst>
          </p:cNvPr>
          <p:cNvSpPr/>
          <p:nvPr/>
        </p:nvSpPr>
        <p:spPr>
          <a:xfrm>
            <a:off x="530943" y="2571159"/>
            <a:ext cx="678426" cy="5394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F720C8-2DD7-4492-B0A5-C9C72DB489B1}"/>
              </a:ext>
            </a:extLst>
          </p:cNvPr>
          <p:cNvSpPr/>
          <p:nvPr/>
        </p:nvSpPr>
        <p:spPr>
          <a:xfrm>
            <a:off x="6403164" y="5841550"/>
            <a:ext cx="678426" cy="5394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8F48BC-2CF4-41F5-BC24-22A5ACB489B1}"/>
              </a:ext>
            </a:extLst>
          </p:cNvPr>
          <p:cNvSpPr/>
          <p:nvPr/>
        </p:nvSpPr>
        <p:spPr>
          <a:xfrm>
            <a:off x="6674930" y="2446072"/>
            <a:ext cx="678426" cy="5394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269B91-0E32-456B-8A07-3CB69D5C9886}"/>
              </a:ext>
            </a:extLst>
          </p:cNvPr>
          <p:cNvSpPr/>
          <p:nvPr/>
        </p:nvSpPr>
        <p:spPr>
          <a:xfrm>
            <a:off x="344130" y="5683068"/>
            <a:ext cx="678426" cy="5394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A6EF7E-2C97-4D48-B3F9-D5A98515A8BB}"/>
              </a:ext>
            </a:extLst>
          </p:cNvPr>
          <p:cNvSpPr/>
          <p:nvPr/>
        </p:nvSpPr>
        <p:spPr>
          <a:xfrm>
            <a:off x="0" y="3208298"/>
            <a:ext cx="6143987" cy="3435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B48186C-7CE0-48F7-AFC8-CA45D62F5146}"/>
              </a:ext>
            </a:extLst>
          </p:cNvPr>
          <p:cNvSpPr/>
          <p:nvPr/>
        </p:nvSpPr>
        <p:spPr>
          <a:xfrm>
            <a:off x="6138720" y="3208297"/>
            <a:ext cx="6143987" cy="3435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B024D-3A6E-40A0-B60D-C45D44EEBC8B}"/>
              </a:ext>
            </a:extLst>
          </p:cNvPr>
          <p:cNvSpPr/>
          <p:nvPr/>
        </p:nvSpPr>
        <p:spPr>
          <a:xfrm>
            <a:off x="6389057" y="-254693"/>
            <a:ext cx="6143987" cy="3435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55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Espace réservé du contenu 3" descr="Cylindre">
                <a:extLst>
                  <a:ext uri="{FF2B5EF4-FFF2-40B4-BE49-F238E27FC236}">
                    <a16:creationId xmlns:a16="http://schemas.microsoft.com/office/drawing/2014/main" id="{97177472-8169-446E-9850-3D3AD6B1FD89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69070504"/>
                  </p:ext>
                </p:extLst>
              </p:nvPr>
            </p:nvGraphicFramePr>
            <p:xfrm>
              <a:off x="4734640" y="1239403"/>
              <a:ext cx="2722713" cy="437918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722713" cy="4379187"/>
                    </a:xfrm>
                    <a:prstGeom prst="rect">
                      <a:avLst/>
                    </a:prstGeom>
                  </am3d:spPr>
                  <am3d:camera>
                    <am3d:pos x="0" y="0" z="627828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59681" d="1000000"/>
                    <am3d:preTrans dx="22" dy="-18000000" dz="6"/>
                    <am3d:scale>
                      <am3d:sx n="1000000" d="1000000"/>
                      <am3d:sy n="1000000" d="1000000"/>
                      <am3d:sz n="1000000" d="1000000"/>
                    </am3d:scale>
                    <am3d:rot ax="1768617" ay="-1240060" az="-676916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15982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Espace réservé du contenu 3" descr="Cylindre">
                <a:extLst>
                  <a:ext uri="{FF2B5EF4-FFF2-40B4-BE49-F238E27FC236}">
                    <a16:creationId xmlns:a16="http://schemas.microsoft.com/office/drawing/2014/main" id="{97177472-8169-446E-9850-3D3AD6B1FD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34640" y="1239403"/>
                <a:ext cx="2722713" cy="4379187"/>
              </a:xfrm>
              <a:prstGeom prst="rect">
                <a:avLst/>
              </a:prstGeom>
            </p:spPr>
          </p:pic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DFEFC2CA-1C51-4DD8-90E4-B378EF3E8408}"/>
              </a:ext>
            </a:extLst>
          </p:cNvPr>
          <p:cNvSpPr txBox="1"/>
          <p:nvPr/>
        </p:nvSpPr>
        <p:spPr>
          <a:xfrm>
            <a:off x="403623" y="230188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4) Cylindre de révolution 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103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14678E6-2ED4-4A9D-8414-2A9FA8456484}"/>
              </a:ext>
            </a:extLst>
          </p:cNvPr>
          <p:cNvSpPr txBox="1"/>
          <p:nvPr/>
        </p:nvSpPr>
        <p:spPr>
          <a:xfrm>
            <a:off x="303610" y="200025"/>
            <a:ext cx="97262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4) Cylindre de révolution :</a:t>
            </a:r>
            <a:br>
              <a:rPr lang="fr-FR" sz="2400" b="1" dirty="0"/>
            </a:b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Définition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:</a:t>
            </a:r>
          </a:p>
          <a:p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cylindre de révolution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est un solide qui possède :</a:t>
            </a:r>
            <a:br>
              <a:rPr lang="fr-FR" sz="2400" dirty="0"/>
            </a:br>
            <a:r>
              <a:rPr lang="fr-FR" sz="2400" dirty="0"/>
              <a:t>- 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Deux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bases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qui sont des disques parallèles et superposables</a:t>
            </a:r>
            <a:br>
              <a:rPr lang="fr-FR" sz="2400" dirty="0"/>
            </a:br>
            <a:r>
              <a:rPr lang="fr-FR" sz="2400" dirty="0"/>
              <a:t>- 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Une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surface latérale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fr-FR" sz="2400" dirty="0"/>
            </a:br>
            <a:r>
              <a:rPr lang="fr-FR" sz="2400" dirty="0"/>
              <a:t>- 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L'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axe du cylindre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est la droite passant par les centres</a:t>
            </a:r>
          </a:p>
          <a:p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des deux disques de base.</a:t>
            </a:r>
            <a:br>
              <a:rPr lang="fr-FR" sz="2400" dirty="0"/>
            </a:br>
            <a:r>
              <a:rPr lang="fr-FR" sz="2400" dirty="0"/>
              <a:t>- 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 </a:t>
            </a:r>
            <a:r>
              <a:rPr lang="fr-F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hauteur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du cylindre est la distance séparant </a:t>
            </a:r>
          </a:p>
          <a:p>
            <a:r>
              <a:rPr lang="fr-F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les deux centres.</a:t>
            </a:r>
            <a:endParaRPr lang="fr-FR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04B8449-E077-40A9-9714-C870CCE3CF34}"/>
                  </a:ext>
                </a:extLst>
              </p:cNvPr>
              <p:cNvSpPr txBox="1"/>
              <p:nvPr/>
            </p:nvSpPr>
            <p:spPr>
              <a:xfrm>
                <a:off x="517922" y="3747611"/>
                <a:ext cx="7025878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Volume d'un cylindre :</a:t>
                </a:r>
              </a:p>
              <a:p>
                <a:r>
                  <a:rPr lang="fr-FR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Le volume d'un cylindre est égal au produit de l'aire d'une base par la hauteur.</a:t>
                </a:r>
              </a:p>
              <a:p>
                <a:endParaRPr lang="fr-FR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𝑽𝒐𝒍𝒖𝒎𝒆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= 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𝝅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𝑹</m:t>
                          </m:r>
                        </m:e>
                        <m:sup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𝒉𝒂𝒖𝒕𝒆𝒖𝒓</m:t>
                      </m:r>
                    </m:oMath>
                  </m:oMathPara>
                </a14:m>
                <a:endParaRPr lang="fr-FR" sz="24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04B8449-E077-40A9-9714-C870CCE3C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22" y="3747611"/>
                <a:ext cx="7025878" cy="1938992"/>
              </a:xfrm>
              <a:prstGeom prst="rect">
                <a:avLst/>
              </a:prstGeom>
              <a:blipFill>
                <a:blip r:embed="rId2"/>
                <a:stretch>
                  <a:fillRect l="-1388" t="-220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5BE61ED3-1F57-4F87-8122-B477BFC30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861" y="2043114"/>
            <a:ext cx="3152255" cy="42148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5601FFAD-4CE6-4CF5-8B4E-CA6C7A83F0B3}"/>
                  </a:ext>
                </a:extLst>
              </p14:cNvPr>
              <p14:cNvContentPartPr/>
              <p14:nvPr/>
            </p14:nvContentPartPr>
            <p14:xfrm>
              <a:off x="8768677" y="2329830"/>
              <a:ext cx="668520" cy="12852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5601FFAD-4CE6-4CF5-8B4E-CA6C7A83F0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51037" y="2312190"/>
                <a:ext cx="70416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F8807A6-7BF2-41CF-B73C-DAAE95F100A5}"/>
                  </a:ext>
                </a:extLst>
              </p14:cNvPr>
              <p14:cNvContentPartPr/>
              <p14:nvPr/>
            </p14:nvContentPartPr>
            <p14:xfrm>
              <a:off x="8858317" y="2281590"/>
              <a:ext cx="595080" cy="20592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F8807A6-7BF2-41CF-B73C-DAAE95F100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40317" y="2263590"/>
                <a:ext cx="63072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98F6294-7D53-4F1B-A046-BE1B50D94B55}"/>
                  </a:ext>
                </a:extLst>
              </p14:cNvPr>
              <p14:cNvContentPartPr/>
              <p14:nvPr/>
            </p14:nvContentPartPr>
            <p14:xfrm>
              <a:off x="9779557" y="4219470"/>
              <a:ext cx="706680" cy="24768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98F6294-7D53-4F1B-A046-BE1B50D94B5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61557" y="4201470"/>
                <a:ext cx="74232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0BC75E1F-C75A-42E4-8D0D-5D290EF2C32C}"/>
                  </a:ext>
                </a:extLst>
              </p14:cNvPr>
              <p14:cNvContentPartPr/>
              <p14:nvPr/>
            </p14:nvContentPartPr>
            <p14:xfrm>
              <a:off x="9812677" y="4172310"/>
              <a:ext cx="393120" cy="23724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0BC75E1F-C75A-42E4-8D0D-5D290EF2C32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94677" y="4154670"/>
                <a:ext cx="42876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80A274A-E7CE-454B-A5C0-4FB1E91B62EF}"/>
                  </a:ext>
                </a:extLst>
              </p:cNvPr>
              <p:cNvSpPr txBox="1"/>
              <p:nvPr/>
            </p:nvSpPr>
            <p:spPr>
              <a:xfrm>
                <a:off x="8696276" y="2373574"/>
                <a:ext cx="45958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80A274A-E7CE-454B-A5C0-4FB1E91B6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276" y="2373574"/>
                <a:ext cx="459581" cy="276999"/>
              </a:xfrm>
              <a:prstGeom prst="rect">
                <a:avLst/>
              </a:prstGeom>
              <a:blipFill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58F8A81-0691-4167-99A0-62CDC42324F2}"/>
                  </a:ext>
                </a:extLst>
              </p:cNvPr>
              <p:cNvSpPr txBox="1"/>
              <p:nvPr/>
            </p:nvSpPr>
            <p:spPr>
              <a:xfrm>
                <a:off x="9656646" y="4012020"/>
                <a:ext cx="45958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h𝑎𝑢𝑡𝑒𝑢𝑟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58F8A81-0691-4167-99A0-62CDC42324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6646" y="4012020"/>
                <a:ext cx="459581" cy="276999"/>
              </a:xfrm>
              <a:prstGeom prst="rect">
                <a:avLst/>
              </a:prstGeom>
              <a:blipFill>
                <a:blip r:embed="rId13"/>
                <a:stretch>
                  <a:fillRect l="-18667" r="-100000" b="-65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9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38131D0-78EF-49DC-AAC9-A22804FAF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79562"/>
            <a:ext cx="12097074" cy="489605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5F5FD8D-15CF-4214-9E39-3C02F28EBC14}"/>
              </a:ext>
            </a:extLst>
          </p:cNvPr>
          <p:cNvSpPr/>
          <p:nvPr/>
        </p:nvSpPr>
        <p:spPr>
          <a:xfrm>
            <a:off x="228600" y="614363"/>
            <a:ext cx="1571625" cy="385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17D644F4-600C-4306-B584-FF2ECD6B0818}"/>
                  </a:ext>
                </a:extLst>
              </p14:cNvPr>
              <p14:cNvContentPartPr/>
              <p14:nvPr/>
            </p14:nvContentPartPr>
            <p14:xfrm>
              <a:off x="7202677" y="3127590"/>
              <a:ext cx="344160" cy="13320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17D644F4-600C-4306-B584-FF2ECD6B081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5037" y="3109950"/>
                <a:ext cx="379800" cy="16884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37DADA16-B6E7-412A-924B-7B5A3E9CB962}"/>
              </a:ext>
            </a:extLst>
          </p:cNvPr>
          <p:cNvSpPr/>
          <p:nvPr/>
        </p:nvSpPr>
        <p:spPr>
          <a:xfrm>
            <a:off x="8429625" y="1479510"/>
            <a:ext cx="1162649" cy="3921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R=10cm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73F06F-244D-4A83-ABC4-882F61A115FE}"/>
              </a:ext>
            </a:extLst>
          </p:cNvPr>
          <p:cNvSpPr/>
          <p:nvPr/>
        </p:nvSpPr>
        <p:spPr>
          <a:xfrm>
            <a:off x="6521338" y="3036848"/>
            <a:ext cx="1065325" cy="3921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h=2,5cm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C2C4E05-DDDF-496C-A9DA-3A6B3474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857" y="98028"/>
            <a:ext cx="3390900" cy="902097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Exercice</a:t>
            </a:r>
          </a:p>
        </p:txBody>
      </p:sp>
    </p:spTree>
    <p:extLst>
      <p:ext uri="{BB962C8B-B14F-4D97-AF65-F5344CB8AC3E}">
        <p14:creationId xmlns:p14="http://schemas.microsoft.com/office/powerpoint/2010/main" val="62403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67B1886-A4EF-4DB4-AE13-41CB9E43B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06" y="1055558"/>
            <a:ext cx="10186988" cy="5430967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5766FD3-F378-4DAE-8BA5-7B106760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470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Exercice</a:t>
            </a:r>
          </a:p>
        </p:txBody>
      </p:sp>
    </p:spTree>
    <p:extLst>
      <p:ext uri="{BB962C8B-B14F-4D97-AF65-F5344CB8AC3E}">
        <p14:creationId xmlns:p14="http://schemas.microsoft.com/office/powerpoint/2010/main" val="2680071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0530149-B912-194C-EAD0-3E7183F2292F}"/>
              </a:ext>
            </a:extLst>
          </p:cNvPr>
          <p:cNvSpPr txBox="1"/>
          <p:nvPr/>
        </p:nvSpPr>
        <p:spPr>
          <a:xfrm>
            <a:off x="0" y="92677"/>
            <a:ext cx="6504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5)</a:t>
            </a:r>
            <a:r>
              <a:rPr kumimoji="0" lang="f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Agrandissement et réduction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54FCB0-3BCD-B7CC-30B9-705E4406B0DF}"/>
              </a:ext>
            </a:extLst>
          </p:cNvPr>
          <p:cNvSpPr txBox="1"/>
          <p:nvPr/>
        </p:nvSpPr>
        <p:spPr>
          <a:xfrm>
            <a:off x="398205" y="669575"/>
            <a:ext cx="1873047" cy="5073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Définition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F30BFB-335E-2C34-C15F-DA28C7E19F91}"/>
              </a:ext>
            </a:extLst>
          </p:cNvPr>
          <p:cNvSpPr txBox="1"/>
          <p:nvPr/>
        </p:nvSpPr>
        <p:spPr>
          <a:xfrm>
            <a:off x="103240" y="1286961"/>
            <a:ext cx="11975690" cy="20924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Agrandir ou réduire une figure s'effectue en multipliant la longueur de tous ses côtés par un même nombre 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Il s'agit d'un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agrandissement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lorsque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 &gt; 1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Il s'agit d'une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réduction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lorsque 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0 &lt; K &lt; 1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nombre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est appelé le coefficient d’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agrandissement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ou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réduction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F094FA-0C85-8B34-E6CE-2434D60A6533}"/>
              </a:ext>
            </a:extLst>
          </p:cNvPr>
          <p:cNvSpPr txBox="1"/>
          <p:nvPr/>
        </p:nvSpPr>
        <p:spPr>
          <a:xfrm>
            <a:off x="103240" y="3693081"/>
            <a:ext cx="2123768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E104F05-FFCC-6917-6F84-D4A661F8C675}"/>
              </a:ext>
            </a:extLst>
          </p:cNvPr>
          <p:cNvSpPr txBox="1"/>
          <p:nvPr/>
        </p:nvSpPr>
        <p:spPr>
          <a:xfrm>
            <a:off x="103240" y="4293315"/>
            <a:ext cx="622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rectangle EFGH est un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agrandissement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rapport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 rectangle ABCD  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B41A476-817D-BB61-C8D2-9F2E6107E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752" y="3948470"/>
            <a:ext cx="5609524" cy="22285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E441BDC-7D72-8027-E362-94DB40403E75}"/>
                  </a:ext>
                </a:extLst>
              </p:cNvPr>
              <p:cNvSpPr txBox="1"/>
              <p:nvPr/>
            </p:nvSpPr>
            <p:spPr>
              <a:xfrm>
                <a:off x="0" y="5480539"/>
                <a:ext cx="6228512" cy="1020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q"/>
                  <a:tabLst/>
                  <a:defRPr/>
                </a:pPr>
                <a:r>
                  <a:rPr kumimoji="0" lang="f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 rectangle ABCD est une </a:t>
                </a: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réduction</a:t>
                </a: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de rapport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fr-MA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du rectangle EFGH   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E441BDC-7D72-8027-E362-94DB40403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80539"/>
                <a:ext cx="6228512" cy="1020408"/>
              </a:xfrm>
              <a:prstGeom prst="rect">
                <a:avLst/>
              </a:prstGeom>
              <a:blipFill>
                <a:blip r:embed="rId3"/>
                <a:stretch>
                  <a:fillRect l="-881" b="-1018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AB1819AE-55E2-449D-8619-8BDC3D833F14}"/>
              </a:ext>
            </a:extLst>
          </p:cNvPr>
          <p:cNvSpPr/>
          <p:nvPr/>
        </p:nvSpPr>
        <p:spPr>
          <a:xfrm>
            <a:off x="11558588" y="5790718"/>
            <a:ext cx="382688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70779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7" grpId="0"/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E6DA95A-D9AE-818A-7FEB-DF0949A325CB}"/>
              </a:ext>
            </a:extLst>
          </p:cNvPr>
          <p:cNvSpPr txBox="1"/>
          <p:nvPr/>
        </p:nvSpPr>
        <p:spPr>
          <a:xfrm>
            <a:off x="147485" y="233932"/>
            <a:ext cx="2256504" cy="5788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Remarque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9A2582-209E-9214-BCA6-2523209CAB6F}"/>
              </a:ext>
            </a:extLst>
          </p:cNvPr>
          <p:cNvSpPr txBox="1"/>
          <p:nvPr/>
        </p:nvSpPr>
        <p:spPr>
          <a:xfrm>
            <a:off x="2242216" y="251021"/>
            <a:ext cx="3601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 du coefficient 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498326E-EB9C-D156-4945-1516C0AFDF09}"/>
                  </a:ext>
                </a:extLst>
              </p:cNvPr>
              <p:cNvSpPr txBox="1"/>
              <p:nvPr/>
            </p:nvSpPr>
            <p:spPr>
              <a:xfrm>
                <a:off x="1624939" y="1039761"/>
                <a:ext cx="6017023" cy="849950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MA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𝐊</m:t>
                      </m:r>
                      <m:r>
                        <a:rPr kumimoji="0" lang="fr-MA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𝑳𝒐𝒏𝒈𝒖𝒆𝒖𝒓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𝒂𝒈𝒓𝒂𝒏𝒅𝒊𝒆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(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𝒐𝒖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𝒓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é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𝒅𝒖𝒊𝒕𝒆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) </m:t>
                          </m:r>
                        </m:num>
                        <m:den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𝑳𝒐𝒏𝒈𝒖𝒆𝒖𝒓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𝒊𝒏𝒊𝒕𝒊𝒂𝒍𝒆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fr-MA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𝒄𝒐𝒓𝒓𝒆𝒔𝒑𝒐𝒏𝒅𝒂𝒏𝒕𝒆</m:t>
                          </m:r>
                        </m:den>
                      </m:f>
                    </m:oMath>
                  </m:oMathPara>
                </a14:m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498326E-EB9C-D156-4945-1516C0AFD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939" y="1039761"/>
                <a:ext cx="6017023" cy="84995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7BCD2EDC-B42C-1CB1-D090-1EE468869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006" y="2943972"/>
            <a:ext cx="8762999" cy="26479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8F66FAE-9AB1-02B3-0711-802E3B67486A}"/>
              </a:ext>
            </a:extLst>
          </p:cNvPr>
          <p:cNvSpPr txBox="1"/>
          <p:nvPr/>
        </p:nvSpPr>
        <p:spPr>
          <a:xfrm>
            <a:off x="280221" y="2688583"/>
            <a:ext cx="2123768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351C79-DE76-4CF1-8042-4E274C9FEBF8}"/>
              </a:ext>
            </a:extLst>
          </p:cNvPr>
          <p:cNvSpPr txBox="1"/>
          <p:nvPr/>
        </p:nvSpPr>
        <p:spPr>
          <a:xfrm>
            <a:off x="5514975" y="3683943"/>
            <a:ext cx="2528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Agrandissement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FFF1C9-E53D-40FE-B6F1-FD26F60AD8E2}"/>
              </a:ext>
            </a:extLst>
          </p:cNvPr>
          <p:cNvSpPr txBox="1"/>
          <p:nvPr/>
        </p:nvSpPr>
        <p:spPr>
          <a:xfrm>
            <a:off x="5973961" y="4407099"/>
            <a:ext cx="16109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Réduction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44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38E84E2-D33E-ECC8-2BE0-BD8E92FA8145}"/>
              </a:ext>
            </a:extLst>
          </p:cNvPr>
          <p:cNvSpPr txBox="1"/>
          <p:nvPr/>
        </p:nvSpPr>
        <p:spPr>
          <a:xfrm>
            <a:off x="176979" y="123841"/>
            <a:ext cx="1873047" cy="5073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Propriété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629C9BE-EB34-5082-971D-B1309B35A2E3}"/>
                  </a:ext>
                </a:extLst>
              </p:cNvPr>
              <p:cNvSpPr txBox="1"/>
              <p:nvPr/>
            </p:nvSpPr>
            <p:spPr>
              <a:xfrm>
                <a:off x="176979" y="737419"/>
                <a:ext cx="11061292" cy="2511823"/>
              </a:xfrm>
              <a:prstGeom prst="round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Dans l’agrandissement ou la réduction d’un solide </a:t>
                </a:r>
                <a:r>
                  <a:rPr lang="fr-MA" sz="2400" b="1" dirty="0">
                    <a:solidFill>
                      <a:prstClr val="black"/>
                    </a:solidFill>
                    <a:latin typeface="Calibri" panose="020F0502020204030204"/>
                  </a:rPr>
                  <a:t>: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q"/>
                  <a:tabLst/>
                  <a:defRPr/>
                </a:pP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Les longueurs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sont multipliées par  </a:t>
                </a:r>
                <a14:m>
                  <m:oMath xmlns:m="http://schemas.openxmlformats.org/officeDocument/2006/math">
                    <m:r>
                      <a:rPr kumimoji="0" lang="fr-MA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𝑲</m:t>
                    </m:r>
                  </m:oMath>
                </a14:m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q"/>
                  <a:tabLst/>
                  <a:defRPr/>
                </a:pP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Les aires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sont multipliées par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𝑲</m:t>
                        </m:r>
                      </m:e>
                      <m:sup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q"/>
                  <a:tabLst/>
                  <a:defRPr/>
                </a:pP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Les volumes 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sont multipliées par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𝑲</m:t>
                        </m:r>
                      </m:e>
                      <m:sup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sup>
                    </m:sSup>
                  </m:oMath>
                </a14:m>
                <a:endPara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629C9BE-EB34-5082-971D-B1309B35A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79" y="737419"/>
                <a:ext cx="11061292" cy="251182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F460840B-C606-6532-B007-7AE9CC8B282E}"/>
              </a:ext>
            </a:extLst>
          </p:cNvPr>
          <p:cNvSpPr txBox="1"/>
          <p:nvPr/>
        </p:nvSpPr>
        <p:spPr>
          <a:xfrm>
            <a:off x="176979" y="3429000"/>
            <a:ext cx="2123768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 </a:t>
            </a:r>
          </a:p>
        </p:txBody>
      </p:sp>
    </p:spTree>
    <p:extLst>
      <p:ext uri="{BB962C8B-B14F-4D97-AF65-F5344CB8AC3E}">
        <p14:creationId xmlns:p14="http://schemas.microsoft.com/office/powerpoint/2010/main" val="322992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18518C7-03E2-46D0-3C2B-3313D6C6C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846" y="656189"/>
            <a:ext cx="4201012" cy="52697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F7E4893-6F8D-446D-93ED-3443B3494CC2}"/>
              </a:ext>
            </a:extLst>
          </p:cNvPr>
          <p:cNvSpPr txBox="1"/>
          <p:nvPr/>
        </p:nvSpPr>
        <p:spPr>
          <a:xfrm>
            <a:off x="360759" y="695133"/>
            <a:ext cx="69830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SABCD est une pyramide de base rectangle ABCD et de hauteur SA tel que: AB = 12cm ;BC = 15cm et SA = 18cm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F262AE1-971D-4CC0-9976-98D69E4DC1C7}"/>
              </a:ext>
            </a:extLst>
          </p:cNvPr>
          <p:cNvSpPr txBox="1"/>
          <p:nvPr/>
        </p:nvSpPr>
        <p:spPr>
          <a:xfrm>
            <a:off x="360758" y="1544465"/>
            <a:ext cx="48541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1) Calculer V le volume de pyramide SABC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C23F20-8E2E-4ECD-94B3-F9DC34EBE657}"/>
                  </a:ext>
                </a:extLst>
              </p:cNvPr>
              <p:cNvSpPr txBox="1"/>
              <p:nvPr/>
            </p:nvSpPr>
            <p:spPr>
              <a:xfrm>
                <a:off x="360759" y="2873667"/>
                <a:ext cx="6093618" cy="13395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2) la pyramide SOMN est une réduction de la pyramide SABC de rapport </a:t>
                </a:r>
                <a14:m>
                  <m:oMath xmlns:m="http://schemas.openxmlformats.org/officeDocument/2006/math">
                    <m:r>
                      <a:rPr lang="fr-FR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fr-FR" i="1" dirty="0" smtClean="0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fr-FR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fr-FR" dirty="0"/>
              </a:p>
              <a:p>
                <a:endParaRPr lang="fr-FR" dirty="0"/>
              </a:p>
              <a:p>
                <a:r>
                  <a:rPr lang="fr-FR" dirty="0"/>
                  <a:t>   a ) Calculer OM.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C23F20-8E2E-4ECD-94B3-F9DC34EBE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59" y="2873667"/>
                <a:ext cx="6093618" cy="1339534"/>
              </a:xfrm>
              <a:prstGeom prst="rect">
                <a:avLst/>
              </a:prstGeom>
              <a:blipFill>
                <a:blip r:embed="rId3"/>
                <a:stretch>
                  <a:fillRect l="-800" t="-2273" b="-45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A071BB60-2E22-4C01-85C3-0AC9B137925B}"/>
              </a:ext>
            </a:extLst>
          </p:cNvPr>
          <p:cNvSpPr txBox="1"/>
          <p:nvPr/>
        </p:nvSpPr>
        <p:spPr>
          <a:xfrm>
            <a:off x="471142" y="4605993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b) Calculer l ′ aire de triangle OMN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D5D3F7-7A25-4206-BE7D-279DEB3C61A9}"/>
              </a:ext>
            </a:extLst>
          </p:cNvPr>
          <p:cNvSpPr txBox="1"/>
          <p:nvPr/>
        </p:nvSpPr>
        <p:spPr>
          <a:xfrm>
            <a:off x="471142" y="5501511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c) Calculer V’ le volume de pyramide SOMN.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CF9FBC-A340-42C2-A6A3-841AC3BC52C9}"/>
              </a:ext>
            </a:extLst>
          </p:cNvPr>
          <p:cNvSpPr txBox="1"/>
          <p:nvPr/>
        </p:nvSpPr>
        <p:spPr>
          <a:xfrm>
            <a:off x="0" y="145411"/>
            <a:ext cx="2123768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66507EB-FFD4-4E76-B01A-1FEB47C6CC7E}"/>
                  </a:ext>
                </a:extLst>
              </p:cNvPr>
              <p:cNvSpPr txBox="1"/>
              <p:nvPr/>
            </p:nvSpPr>
            <p:spPr>
              <a:xfrm>
                <a:off x="1616308" y="2086021"/>
                <a:ext cx="3212867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</m:t>
                          </m:r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𝐵𝐶</m:t>
                          </m:r>
                        </m:num>
                        <m:den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𝑆𝐴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66507EB-FFD4-4E76-B01A-1FEB47C6C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6308" y="2086021"/>
                <a:ext cx="3212867" cy="6938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FBF7A5B-B8CB-44B4-9DA5-253745472493}"/>
                  </a:ext>
                </a:extLst>
              </p:cNvPr>
              <p:cNvSpPr txBox="1"/>
              <p:nvPr/>
            </p:nvSpPr>
            <p:spPr>
              <a:xfrm>
                <a:off x="1625526" y="4187589"/>
                <a:ext cx="19999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𝑂𝑀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𝐴𝐵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FBF7A5B-B8CB-44B4-9DA5-253745472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526" y="4187589"/>
                <a:ext cx="1999971" cy="369332"/>
              </a:xfrm>
              <a:prstGeom prst="rect">
                <a:avLst/>
              </a:prstGeom>
              <a:blipFill>
                <a:blip r:embed="rId5"/>
                <a:stretch>
                  <a:fillRect l="-3354"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EB89CEC-D01A-4BEF-9DBE-DD95CC8208ED}"/>
                  </a:ext>
                </a:extLst>
              </p:cNvPr>
              <p:cNvSpPr txBox="1"/>
              <p:nvPr/>
            </p:nvSpPr>
            <p:spPr>
              <a:xfrm>
                <a:off x="1616308" y="5051652"/>
                <a:ext cx="25533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𝑂𝑀𝑁</m:t>
                          </m:r>
                        </m:sub>
                      </m:sSub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𝐴𝐵𝐶</m:t>
                          </m:r>
                        </m:sub>
                      </m:sSub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EB89CEC-D01A-4BEF-9DBE-DD95CC820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6308" y="5051652"/>
                <a:ext cx="2553391" cy="369332"/>
              </a:xfrm>
              <a:prstGeom prst="rect">
                <a:avLst/>
              </a:prstGeom>
              <a:blipFill>
                <a:blip r:embed="rId6"/>
                <a:stretch>
                  <a:fillRect l="-2148" t="-1667"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7D8B1AE-EC2D-4111-978B-0591316250B6}"/>
                  </a:ext>
                </a:extLst>
              </p:cNvPr>
              <p:cNvSpPr txBox="1"/>
              <p:nvPr/>
            </p:nvSpPr>
            <p:spPr>
              <a:xfrm>
                <a:off x="1825858" y="5947170"/>
                <a:ext cx="16735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fr-FR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7D8B1AE-EC2D-4111-978B-059131625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858" y="5947170"/>
                <a:ext cx="1673599" cy="369332"/>
              </a:xfrm>
              <a:prstGeom prst="rect">
                <a:avLst/>
              </a:prstGeom>
              <a:blipFill>
                <a:blip r:embed="rId7"/>
                <a:stretch>
                  <a:fillRect l="-4745" t="-1667" r="-3285" b="-1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59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861E7B-70E2-FEB6-30C1-93655C5EC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0" y="1201993"/>
            <a:ext cx="11808229" cy="431488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AE373C-8646-B4CF-946D-5DB2CE248021}"/>
              </a:ext>
            </a:extLst>
          </p:cNvPr>
          <p:cNvSpPr txBox="1"/>
          <p:nvPr/>
        </p:nvSpPr>
        <p:spPr>
          <a:xfrm>
            <a:off x="5034116" y="830342"/>
            <a:ext cx="2123768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Résumé</a:t>
            </a:r>
          </a:p>
        </p:txBody>
      </p:sp>
    </p:spTree>
    <p:extLst>
      <p:ext uri="{BB962C8B-B14F-4D97-AF65-F5344CB8AC3E}">
        <p14:creationId xmlns:p14="http://schemas.microsoft.com/office/powerpoint/2010/main" val="1672863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D3FAB87-D996-25A0-CEF8-66A4CF61168D}"/>
              </a:ext>
            </a:extLst>
          </p:cNvPr>
          <p:cNvSpPr txBox="1"/>
          <p:nvPr/>
        </p:nvSpPr>
        <p:spPr>
          <a:xfrm>
            <a:off x="173487" y="247169"/>
            <a:ext cx="1960656" cy="5788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Exercice 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4CCF21-DE80-74C9-24C8-7C204DC0C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01" y="2344422"/>
            <a:ext cx="6206806" cy="38062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19AA2A-B705-A2D0-80BC-FFD366AD7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87" y="945888"/>
            <a:ext cx="6765921" cy="127869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3D6A16-5321-E6BC-3DC6-FE67AEB67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863" y="1460310"/>
            <a:ext cx="5433020" cy="431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41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34A9DCA-AE9C-BF98-EDF8-85C59C217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05" y="991595"/>
            <a:ext cx="9344025" cy="9715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87BB17-F4C9-FA1A-7EA2-C44829C3E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731" y="1764754"/>
            <a:ext cx="5797526" cy="35779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7A2CB6-7A7A-944F-B1BA-CEC647FD3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04" y="2324312"/>
            <a:ext cx="5825918" cy="325762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11E482-2976-9E26-4EBE-5D134D3E9B9F}"/>
              </a:ext>
            </a:extLst>
          </p:cNvPr>
          <p:cNvSpPr txBox="1"/>
          <p:nvPr/>
        </p:nvSpPr>
        <p:spPr>
          <a:xfrm>
            <a:off x="173487" y="247169"/>
            <a:ext cx="1960656" cy="5788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Exercice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0227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176BA3-EC8D-4EE5-BA25-5599DC223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1" y="2664867"/>
            <a:ext cx="5224777" cy="41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20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76F679B-586D-4772-B628-3D839AB51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6" y="2405353"/>
            <a:ext cx="4719994" cy="445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4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8EDFAB-EDED-4570-9513-7909344CB2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6" r="2784"/>
          <a:stretch/>
        </p:blipFill>
        <p:spPr>
          <a:xfrm rot="156370">
            <a:off x="63961" y="-140481"/>
            <a:ext cx="5103001" cy="25178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691590-A866-4754-8B52-42D74C01F7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/>
          <a:stretch/>
        </p:blipFill>
        <p:spPr>
          <a:xfrm rot="188697">
            <a:off x="4855626" y="1549602"/>
            <a:ext cx="3748663" cy="48679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BF8582-76FB-4A03-9A44-53CCCF382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345">
            <a:off x="268662" y="2371989"/>
            <a:ext cx="4001058" cy="10288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76B603-E2EA-400B-A57D-3CA25BAF0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653">
            <a:off x="132337" y="3470442"/>
            <a:ext cx="4353533" cy="17909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03BED3-C242-4F14-B2F6-375CD8871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318">
            <a:off x="59083" y="4934688"/>
            <a:ext cx="4420217" cy="17623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0A50E62-FA43-43DF-811C-D489AF2FAB45}"/>
                  </a:ext>
                </a:extLst>
              </p14:cNvPr>
              <p14:cNvContentPartPr/>
              <p14:nvPr/>
            </p14:nvContentPartPr>
            <p14:xfrm>
              <a:off x="3441037" y="2640240"/>
              <a:ext cx="755280" cy="21744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0A50E62-FA43-43DF-811C-D489AF2FAB4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05037" y="2604600"/>
                <a:ext cx="82692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6BC518B0-FB67-4FE5-B9BD-C8946F6FF994}"/>
                  </a:ext>
                </a:extLst>
              </p14:cNvPr>
              <p14:cNvContentPartPr/>
              <p14:nvPr/>
            </p14:nvContentPartPr>
            <p14:xfrm>
              <a:off x="338917" y="3071880"/>
              <a:ext cx="432720" cy="17100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6BC518B0-FB67-4FE5-B9BD-C8946F6FF99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2917" y="3036240"/>
                <a:ext cx="50436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7803251F-F969-41BB-B272-808289DBBAC9}"/>
                  </a:ext>
                </a:extLst>
              </p14:cNvPr>
              <p14:cNvContentPartPr/>
              <p14:nvPr/>
            </p14:nvContentPartPr>
            <p14:xfrm>
              <a:off x="356917" y="2693880"/>
              <a:ext cx="153720" cy="1749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7803251F-F969-41BB-B272-808289DBBAC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21277" y="2657880"/>
                <a:ext cx="22536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D2CB18-FFFC-4C8B-9FD4-898AEE305E81}"/>
                  </a:ext>
                </a:extLst>
              </p14:cNvPr>
              <p14:cNvContentPartPr/>
              <p14:nvPr/>
            </p14:nvContentPartPr>
            <p14:xfrm>
              <a:off x="1396597" y="2296800"/>
              <a:ext cx="1198440" cy="19224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D2CB18-FFFC-4C8B-9FD4-898AEE305E8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60597" y="2261160"/>
                <a:ext cx="127008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34C1A912-C79D-46A2-A82D-F2C4CAE29B85}"/>
                  </a:ext>
                </a:extLst>
              </p14:cNvPr>
              <p14:cNvContentPartPr/>
              <p14:nvPr/>
            </p14:nvContentPartPr>
            <p14:xfrm>
              <a:off x="4471357" y="3529080"/>
              <a:ext cx="43560" cy="122328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34C1A912-C79D-46A2-A82D-F2C4CAE29B8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35357" y="3493440"/>
                <a:ext cx="115200" cy="12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2F372D34-B66F-4596-925A-A62D11105782}"/>
                  </a:ext>
                </a:extLst>
              </p14:cNvPr>
              <p14:cNvContentPartPr/>
              <p14:nvPr/>
            </p14:nvContentPartPr>
            <p14:xfrm>
              <a:off x="153877" y="3333960"/>
              <a:ext cx="133200" cy="14191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2F372D34-B66F-4596-925A-A62D1110578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8237" y="3298320"/>
                <a:ext cx="204840" cy="14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CB2B8B16-410A-4B1E-8212-3A1642136332}"/>
                  </a:ext>
                </a:extLst>
              </p14:cNvPr>
              <p14:cNvContentPartPr/>
              <p14:nvPr/>
            </p14:nvContentPartPr>
            <p14:xfrm>
              <a:off x="242077" y="4743000"/>
              <a:ext cx="103320" cy="177372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CB2B8B16-410A-4B1E-8212-3A164213633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6077" y="4707360"/>
                <a:ext cx="174960" cy="18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9265E89C-3CD3-4541-A3AF-DF29B071A155}"/>
                  </a:ext>
                </a:extLst>
              </p14:cNvPr>
              <p14:cNvContentPartPr/>
              <p14:nvPr/>
            </p14:nvContentPartPr>
            <p14:xfrm>
              <a:off x="328117" y="6441120"/>
              <a:ext cx="2372760" cy="11772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9265E89C-3CD3-4541-A3AF-DF29B071A15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92477" y="6405480"/>
                <a:ext cx="244440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9DCA7466-2C2B-48E7-B510-E0886D42525F}"/>
                  </a:ext>
                </a:extLst>
              </p14:cNvPr>
              <p14:cNvContentPartPr/>
              <p14:nvPr/>
            </p14:nvContentPartPr>
            <p14:xfrm>
              <a:off x="1657237" y="6473160"/>
              <a:ext cx="2841840" cy="17100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9DCA7466-2C2B-48E7-B510-E0886D42525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621597" y="6437520"/>
                <a:ext cx="291348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27AADF25-1A51-47F9-8241-54E8ECFA12DF}"/>
                  </a:ext>
                </a:extLst>
              </p14:cNvPr>
              <p14:cNvContentPartPr/>
              <p14:nvPr/>
            </p14:nvContentPartPr>
            <p14:xfrm>
              <a:off x="348997" y="4914000"/>
              <a:ext cx="4037400" cy="18684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27AADF25-1A51-47F9-8241-54E8ECFA12D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2997" y="4878360"/>
                <a:ext cx="410904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C9FD2005-2478-4F3F-AF0C-8D9D8689E3AC}"/>
                  </a:ext>
                </a:extLst>
              </p14:cNvPr>
              <p14:cNvContentPartPr/>
              <p14:nvPr/>
            </p14:nvContentPartPr>
            <p14:xfrm>
              <a:off x="319117" y="3400200"/>
              <a:ext cx="3969000" cy="13032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C9FD2005-2478-4F3F-AF0C-8D9D8689E3A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83477" y="3364200"/>
                <a:ext cx="404064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BA8874AF-D10C-49EC-9AFE-B83DD6855D9D}"/>
                  </a:ext>
                </a:extLst>
              </p14:cNvPr>
              <p14:cNvContentPartPr/>
              <p14:nvPr/>
            </p14:nvContentPartPr>
            <p14:xfrm>
              <a:off x="5027197" y="862200"/>
              <a:ext cx="118800" cy="156780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BA8874AF-D10C-49EC-9AFE-B83DD6855D9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991197" y="826200"/>
                <a:ext cx="190440" cy="163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03715BF7-4D26-4C0A-80FE-12FD3E81CC3D}"/>
                  </a:ext>
                </a:extLst>
              </p14:cNvPr>
              <p14:cNvContentPartPr/>
              <p14:nvPr/>
            </p14:nvContentPartPr>
            <p14:xfrm>
              <a:off x="4999477" y="-35280"/>
              <a:ext cx="131400" cy="205164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03715BF7-4D26-4C0A-80FE-12FD3E81CC3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963837" y="-71280"/>
                <a:ext cx="203040" cy="21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8AEB8E5B-7944-44E1-A84D-E0DCCE1BFD43}"/>
                  </a:ext>
                </a:extLst>
              </p14:cNvPr>
              <p14:cNvContentPartPr/>
              <p14:nvPr/>
            </p14:nvContentPartPr>
            <p14:xfrm>
              <a:off x="83317" y="1539000"/>
              <a:ext cx="76320" cy="71892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8AEB8E5B-7944-44E1-A84D-E0DCCE1BFD4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7677" y="1503000"/>
                <a:ext cx="147960" cy="79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1DB7A507-D118-4D42-93AA-715C91F47AEB}"/>
                  </a:ext>
                </a:extLst>
              </p14:cNvPr>
              <p14:cNvContentPartPr/>
              <p14:nvPr/>
            </p14:nvContentPartPr>
            <p14:xfrm>
              <a:off x="113197" y="-12960"/>
              <a:ext cx="45360" cy="162756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1DB7A507-D118-4D42-93AA-715C91F47AE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7557" y="-48600"/>
                <a:ext cx="117000" cy="169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1260F57E-D32B-4330-BFBE-8AE4C0F74863}"/>
                  </a:ext>
                </a:extLst>
              </p14:cNvPr>
              <p14:cNvContentPartPr/>
              <p14:nvPr/>
            </p14:nvContentPartPr>
            <p14:xfrm>
              <a:off x="1222357" y="-258120"/>
              <a:ext cx="3762360" cy="25848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1260F57E-D32B-4330-BFBE-8AE4C0F7486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86357" y="-293760"/>
                <a:ext cx="383400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25235DA6-C4BF-4FAC-81A9-E842BD308246}"/>
                  </a:ext>
                </a:extLst>
              </p14:cNvPr>
              <p14:cNvContentPartPr/>
              <p14:nvPr/>
            </p14:nvContentPartPr>
            <p14:xfrm>
              <a:off x="13672957" y="813960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25235DA6-C4BF-4FAC-81A9-E842BD30824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3636957" y="778320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9664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DED0257-F1AE-CB2A-6495-AB463C13C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352" y="4198348"/>
            <a:ext cx="3965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9D884D-D288-9288-5295-6A84A9114110}"/>
              </a:ext>
            </a:extLst>
          </p:cNvPr>
          <p:cNvSpPr txBox="1"/>
          <p:nvPr/>
        </p:nvSpPr>
        <p:spPr>
          <a:xfrm>
            <a:off x="341743" y="140832"/>
            <a:ext cx="10714219" cy="2022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rt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Orthogonalité d'une droite et d'un plan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Propriété 1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 droite (D) est orthogonale à un plan (P)  si elle est orthogonale à deux droites sécantes de (P).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43D5B1-5232-19E0-95E9-562B85CDA9B9}"/>
              </a:ext>
            </a:extLst>
          </p:cNvPr>
          <p:cNvSpPr txBox="1"/>
          <p:nvPr/>
        </p:nvSpPr>
        <p:spPr>
          <a:xfrm>
            <a:off x="558383" y="2163630"/>
            <a:ext cx="60935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596E3C-6E0F-B4B2-612B-F379D71688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3" t="26199" r="32135" b="19899"/>
          <a:stretch/>
        </p:blipFill>
        <p:spPr bwMode="auto">
          <a:xfrm>
            <a:off x="7561730" y="2409691"/>
            <a:ext cx="3815804" cy="33761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0371FF-9C54-111D-B0E7-709D9A7DD1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588"/>
          <a:stretch/>
        </p:blipFill>
        <p:spPr>
          <a:xfrm>
            <a:off x="558383" y="2942080"/>
            <a:ext cx="5907699" cy="202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30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5DA2FDE-7A36-24E4-8E01-2E6E6C5EB77F}"/>
              </a:ext>
            </a:extLst>
          </p:cNvPr>
          <p:cNvSpPr txBox="1"/>
          <p:nvPr/>
        </p:nvSpPr>
        <p:spPr>
          <a:xfrm>
            <a:off x="468442" y="408827"/>
            <a:ext cx="11044003" cy="146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Propriété 2 :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 une droite (D) est orthogonale à un plan (P) au point A alors elle est perpendiculaire à toutes les droites de (P) qui passe par A.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EF6B6C-5FE1-39FD-F874-400FC530FF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9" t="28816" r="32327" b="22136"/>
          <a:stretch/>
        </p:blipFill>
        <p:spPr bwMode="auto">
          <a:xfrm>
            <a:off x="7095651" y="2880356"/>
            <a:ext cx="3742238" cy="29104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A58D684-96F1-37BB-155C-0ED1AFB46ACE}"/>
              </a:ext>
            </a:extLst>
          </p:cNvPr>
          <p:cNvSpPr txBox="1"/>
          <p:nvPr/>
        </p:nvSpPr>
        <p:spPr>
          <a:xfrm>
            <a:off x="558383" y="2163630"/>
            <a:ext cx="60935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F9A167-A5F3-9D66-79E9-092B9EEBFE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35"/>
          <a:stretch/>
        </p:blipFill>
        <p:spPr>
          <a:xfrm>
            <a:off x="558383" y="3083109"/>
            <a:ext cx="6626859" cy="21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86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4CABE18-3ACB-470E-0993-D23C47F4D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3425" y="1791559"/>
            <a:ext cx="4678961" cy="36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A4438A5-FCEF-3821-9EC0-DCE0C673EEB7}"/>
              </a:ext>
            </a:extLst>
          </p:cNvPr>
          <p:cNvSpPr txBox="1"/>
          <p:nvPr/>
        </p:nvSpPr>
        <p:spPr>
          <a:xfrm>
            <a:off x="438462" y="409781"/>
            <a:ext cx="60935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Application</a:t>
            </a: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1: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AED254-ABB9-4DF3-93E9-E3082A35A249}"/>
                  </a:ext>
                </a:extLst>
              </p:cNvPr>
              <p:cNvSpPr txBox="1"/>
              <p:nvPr/>
            </p:nvSpPr>
            <p:spPr>
              <a:xfrm>
                <a:off x="438462" y="879744"/>
                <a:ext cx="4388369" cy="1043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24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ABCDEF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un 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prisme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rectangle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Montre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que  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AED254-ABB9-4DF3-93E9-E3082A35A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2" y="879744"/>
                <a:ext cx="4388369" cy="1043171"/>
              </a:xfrm>
              <a:prstGeom prst="rect">
                <a:avLst/>
              </a:prstGeom>
              <a:blipFill>
                <a:blip r:embed="rId4"/>
                <a:stretch>
                  <a:fillRect l="-2222" t="-2339" b="-122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12A6B700-59C5-8587-9452-7EC9D724C2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356896"/>
              </p:ext>
            </p:extLst>
          </p:nvPr>
        </p:nvGraphicFramePr>
        <p:xfrm>
          <a:off x="2154707" y="1417825"/>
          <a:ext cx="1852612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5" imgW="914400" imgH="253800" progId="Equation.DSMT4">
                  <p:embed/>
                </p:oleObj>
              </mc:Choice>
              <mc:Fallback>
                <p:oleObj name="Equation" r:id="rId5" imgW="914400" imgH="253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707" y="1417825"/>
                        <a:ext cx="1852612" cy="517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A2BD5262-F032-97E3-61CD-B057D3A01263}"/>
                  </a:ext>
                </a:extLst>
              </p14:cNvPr>
              <p14:cNvContentPartPr/>
              <p14:nvPr/>
            </p14:nvContentPartPr>
            <p14:xfrm>
              <a:off x="173520" y="1487160"/>
              <a:ext cx="216720" cy="44784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A2BD5262-F032-97E3-61CD-B057D3A0126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4160" y="1477800"/>
                <a:ext cx="235440" cy="46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9651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540114-8C3D-9A4E-60C9-B6E42406C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564" y="1574982"/>
            <a:ext cx="4226992" cy="41831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0ED9A71-A2FE-352A-5D65-780F425177FC}"/>
              </a:ext>
            </a:extLst>
          </p:cNvPr>
          <p:cNvSpPr txBox="1"/>
          <p:nvPr/>
        </p:nvSpPr>
        <p:spPr>
          <a:xfrm>
            <a:off x="667064" y="1124045"/>
            <a:ext cx="5087911" cy="1596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ABCDEFGH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un   cube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Calculer AG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4669117-8985-7ED2-B2BC-61D586D2AA9E}"/>
              </a:ext>
            </a:extLst>
          </p:cNvPr>
          <p:cNvSpPr txBox="1"/>
          <p:nvPr/>
        </p:nvSpPr>
        <p:spPr>
          <a:xfrm>
            <a:off x="438462" y="409781"/>
            <a:ext cx="60935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Application</a:t>
            </a: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518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55F586F-B702-36A4-EBD4-F19A083B578A}"/>
              </a:ext>
            </a:extLst>
          </p:cNvPr>
          <p:cNvSpPr txBox="1"/>
          <p:nvPr/>
        </p:nvSpPr>
        <p:spPr>
          <a:xfrm>
            <a:off x="393492" y="261121"/>
            <a:ext cx="60935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Aires et volumes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D12F3E-4E78-C943-227D-60AE25F663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82" t="25124" r="23524" b="19548"/>
          <a:stretch/>
        </p:blipFill>
        <p:spPr>
          <a:xfrm>
            <a:off x="1154242" y="762946"/>
            <a:ext cx="9638675" cy="583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123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D8856DE-3F9B-7421-2F27-F7F6C923C4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59" t="38683" r="23770" b="29389"/>
          <a:stretch/>
        </p:blipFill>
        <p:spPr>
          <a:xfrm>
            <a:off x="1116872" y="516290"/>
            <a:ext cx="9958256" cy="538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59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60F79A-86C4-5164-46CB-4A92A09296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59" t="35840" r="23647" b="32013"/>
          <a:stretch/>
        </p:blipFill>
        <p:spPr>
          <a:xfrm>
            <a:off x="1244182" y="1034321"/>
            <a:ext cx="9248931" cy="506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25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604745-1944-F7BE-41DF-EEF0D3539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56" t="28623" r="26967" b="10800"/>
          <a:stretch/>
        </p:blipFill>
        <p:spPr>
          <a:xfrm>
            <a:off x="1004342" y="586012"/>
            <a:ext cx="10043409" cy="59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341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F8A0295-FCD3-3986-FD5A-72ED2478D7AC}"/>
                  </a:ext>
                </a:extLst>
              </p:cNvPr>
              <p:cNvSpPr txBox="1"/>
              <p:nvPr/>
            </p:nvSpPr>
            <p:spPr>
              <a:xfrm>
                <a:off x="528403" y="280986"/>
                <a:ext cx="10324475" cy="4546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dirty="0">
                    <a:solidFill>
                      <a:srgbClr val="FF0000"/>
                    </a:solidFill>
                  </a:rPr>
                  <a:t>3.Agrandissement et réduction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>
                    <a:solidFill>
                      <a:srgbClr val="00B050"/>
                    </a:solidFill>
                  </a:rPr>
                  <a:t>Propriété 3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fr-FR" sz="2800" dirty="0"/>
                  <a:t> est un nombre réel strictement positif.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Si un solide a été agrandi ou réduit avec un coefficient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fr-FR" sz="2800" dirty="0"/>
                  <a:t> , alors :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- Les longueurs sont multiplier par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fr-FR" sz="2800" dirty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- Les aires  sont multiplier par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800" dirty="0"/>
                  <a:t> .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800" dirty="0"/>
                  <a:t>- Le volume est multiplier par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2800" dirty="0"/>
                  <a:t> .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F8A0295-FCD3-3986-FD5A-72ED2478D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03" y="280986"/>
                <a:ext cx="10324475" cy="4546886"/>
              </a:xfrm>
              <a:prstGeom prst="rect">
                <a:avLst/>
              </a:prstGeom>
              <a:blipFill>
                <a:blip r:embed="rId2"/>
                <a:stretch>
                  <a:fillRect l="-1240" b="-29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3429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CF67EF4-CB23-601D-61A5-38CDBB85891F}"/>
                  </a:ext>
                </a:extLst>
              </p:cNvPr>
              <p:cNvSpPr txBox="1"/>
              <p:nvPr/>
            </p:nvSpPr>
            <p:spPr>
              <a:xfrm>
                <a:off x="423471" y="270478"/>
                <a:ext cx="11538679" cy="18243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Exemple</a:t>
                </a:r>
                <a:r>
                  <a:rPr lang="fr-FR" sz="240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:</a:t>
                </a:r>
              </a:p>
              <a:p>
                <a:pPr marL="342900" lvl="0" indent="-342900">
                  <a:lnSpc>
                    <a:spcPct val="150000"/>
                  </a:lnSpc>
                  <a:buFont typeface="Calibri" panose="020F0502020204030204" pitchFamily="34" charset="0"/>
                  <a:buChar char="-"/>
                  <a:tabLst>
                    <a:tab pos="4219575" algn="l"/>
                  </a:tabLs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 cube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est </a:t>
                </a: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un agrandissement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du cube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avec le coefficient d’agrandissement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𝒌</m:t>
                    </m:r>
                    <m:r>
                      <a:rPr lang="fr-FR" sz="2400" b="1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fr-FR" sz="2400" b="1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342900" lvl="0" indent="-342900">
                  <a:lnSpc>
                    <a:spcPct val="150000"/>
                  </a:lnSpc>
                  <a:spcAft>
                    <a:spcPts val="1000"/>
                  </a:spcAft>
                  <a:buFont typeface="Calibri" panose="020F0502020204030204" pitchFamily="34" charset="0"/>
                  <a:buChar char="-"/>
                  <a:tabLst>
                    <a:tab pos="4219575" algn="l"/>
                  </a:tabLs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 cube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est </a:t>
                </a: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une réduction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du cube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avec le coefficient de réduction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𝒌</m:t>
                    </m:r>
                    <m:r>
                      <a:rPr lang="fr-FR" sz="2400" b="1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fr-FR" sz="2400" b="1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CF67EF4-CB23-601D-61A5-38CDBB858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1" y="270478"/>
                <a:ext cx="11538679" cy="1824346"/>
              </a:xfrm>
              <a:prstGeom prst="rect">
                <a:avLst/>
              </a:prstGeom>
              <a:blipFill>
                <a:blip r:embed="rId2"/>
                <a:stretch>
                  <a:fillRect l="-845" r="-845" b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E47CCC1-5735-4EBF-7444-5B36239735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0" t="27829" r="7296" b="19012"/>
          <a:stretch/>
        </p:blipFill>
        <p:spPr bwMode="auto">
          <a:xfrm>
            <a:off x="1214203" y="2450303"/>
            <a:ext cx="9533744" cy="4053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7586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2109</TotalTime>
  <Words>850</Words>
  <Application>Microsoft Office PowerPoint</Application>
  <PresentationFormat>Grand écran</PresentationFormat>
  <Paragraphs>120</Paragraphs>
  <Slides>37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Cambria Math</vt:lpstr>
      <vt:lpstr>Times New Roman</vt:lpstr>
      <vt:lpstr>Wingdings</vt:lpstr>
      <vt:lpstr>Thème Office</vt:lpstr>
      <vt:lpstr>1_Thème Office</vt:lpstr>
      <vt:lpstr>Equation</vt:lpstr>
      <vt:lpstr>Géométrie dans l’espace   Calcul des volumes -Agrandissement et Réduction</vt:lpstr>
      <vt:lpstr>Présentation PowerPoint</vt:lpstr>
      <vt:lpstr>Présentation PowerPoint</vt:lpstr>
      <vt:lpstr>Exercice 1</vt:lpstr>
      <vt:lpstr>Exercice 2 </vt:lpstr>
      <vt:lpstr>Exercice 3 </vt:lpstr>
      <vt:lpstr>Exercice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Exercice</vt:lpstr>
      <vt:lpstr>Exercice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Géométrie dans l’espace : calcul des volumes -agrandissement et réduction</dc:title>
  <dc:creator>OUMAHMOUD BRAHIM</dc:creator>
  <cp:lastModifiedBy>user</cp:lastModifiedBy>
  <cp:revision>60</cp:revision>
  <dcterms:created xsi:type="dcterms:W3CDTF">2023-05-16T13:27:47Z</dcterms:created>
  <dcterms:modified xsi:type="dcterms:W3CDTF">2024-06-04T11:29:23Z</dcterms:modified>
</cp:coreProperties>
</file>